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94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1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3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59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8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01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9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86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32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09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35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9B31-49AB-4142-B615-C6C9556D9E2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35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0" y="0"/>
                <a:ext cx="4162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1.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;0≤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162678" cy="369332"/>
              </a:xfrm>
              <a:prstGeom prst="rect">
                <a:avLst/>
              </a:prstGeom>
              <a:blipFill>
                <a:blip r:embed="rId2"/>
                <a:stretch>
                  <a:fillRect l="-1171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69333"/>
            <a:ext cx="1805426" cy="13636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427" y="369332"/>
            <a:ext cx="1834652" cy="13580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07" y="1727366"/>
            <a:ext cx="4445867" cy="77673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69" y="2497635"/>
            <a:ext cx="2172930" cy="139872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2513" y="2477430"/>
            <a:ext cx="2216331" cy="141717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1086" y="72815"/>
            <a:ext cx="5608320" cy="453695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4545874" y="0"/>
            <a:ext cx="0" cy="3894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1086" y="587767"/>
            <a:ext cx="4886733" cy="883982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-69668" y="250410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686854" y="142007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0" y="3894603"/>
            <a:ext cx="4545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219406" y="0"/>
            <a:ext cx="0" cy="282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80" y="3930993"/>
            <a:ext cx="5392146" cy="61454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449" y="4343109"/>
            <a:ext cx="3434485" cy="203322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93" y="5605535"/>
            <a:ext cx="1424734" cy="97320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93" y="4545539"/>
            <a:ext cx="5357810" cy="88800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40396" y="2990648"/>
            <a:ext cx="4563984" cy="2304086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76804" y="5404037"/>
            <a:ext cx="4758268" cy="1433744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9074656" y="1966763"/>
            <a:ext cx="4889116" cy="1156442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7816303" y="3560774"/>
            <a:ext cx="5625999" cy="740437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920287" y="546703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944299" y="292576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0418913" y="46166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62514" y="1674179"/>
            <a:ext cx="4600575" cy="1152525"/>
          </a:xfrm>
          <a:prstGeom prst="rect">
            <a:avLst/>
          </a:prstGeom>
        </p:spPr>
      </p:pic>
      <p:cxnSp>
        <p:nvCxnSpPr>
          <p:cNvPr id="39" name="直線接點 38"/>
          <p:cNvCxnSpPr/>
          <p:nvPr/>
        </p:nvCxnSpPr>
        <p:spPr>
          <a:xfrm>
            <a:off x="4545874" y="2826704"/>
            <a:ext cx="5673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4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02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5</cp:revision>
  <dcterms:created xsi:type="dcterms:W3CDTF">2019-12-03T06:39:07Z</dcterms:created>
  <dcterms:modified xsi:type="dcterms:W3CDTF">2019-12-03T07:16:44Z</dcterms:modified>
</cp:coreProperties>
</file>