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C81E-C0C5-4252-ABFA-AB48C9DBB844}" type="datetimeFigureOut">
              <a:rPr lang="zh-TW" altLang="en-US" smtClean="0"/>
              <a:t>2019/11/23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98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C81E-C0C5-4252-ABFA-AB48C9DBB844}" type="datetimeFigureOut">
              <a:rPr lang="zh-TW" altLang="en-US" smtClean="0"/>
              <a:t>2019/11/23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80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C81E-C0C5-4252-ABFA-AB48C9DBB844}" type="datetimeFigureOut">
              <a:rPr lang="zh-TW" altLang="en-US" smtClean="0"/>
              <a:t>2019/11/23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C81E-C0C5-4252-ABFA-AB48C9DBB844}" type="datetimeFigureOut">
              <a:rPr lang="zh-TW" altLang="en-US" smtClean="0"/>
              <a:t>2019/11/23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45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C81E-C0C5-4252-ABFA-AB48C9DBB844}" type="datetimeFigureOut">
              <a:rPr lang="zh-TW" altLang="en-US" smtClean="0"/>
              <a:t>2019/11/23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10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C81E-C0C5-4252-ABFA-AB48C9DBB844}" type="datetimeFigureOut">
              <a:rPr lang="zh-TW" altLang="en-US" smtClean="0"/>
              <a:t>2019/11/23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8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C81E-C0C5-4252-ABFA-AB48C9DBB844}" type="datetimeFigureOut">
              <a:rPr lang="zh-TW" altLang="en-US" smtClean="0"/>
              <a:t>2019/11/23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85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C81E-C0C5-4252-ABFA-AB48C9DBB844}" type="datetimeFigureOut">
              <a:rPr lang="zh-TW" altLang="en-US" smtClean="0"/>
              <a:t>2019/11/23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86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C81E-C0C5-4252-ABFA-AB48C9DBB844}" type="datetimeFigureOut">
              <a:rPr lang="zh-TW" altLang="en-US" smtClean="0"/>
              <a:t>2019/11/23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78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C81E-C0C5-4252-ABFA-AB48C9DBB844}" type="datetimeFigureOut">
              <a:rPr lang="zh-TW" altLang="en-US" smtClean="0"/>
              <a:t>2019/11/23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56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C81E-C0C5-4252-ABFA-AB48C9DBB844}" type="datetimeFigureOut">
              <a:rPr lang="zh-TW" altLang="en-US" smtClean="0"/>
              <a:t>2019/11/23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85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BC81E-C0C5-4252-ABFA-AB48C9DBB844}" type="datetimeFigureOut">
              <a:rPr lang="zh-TW" altLang="en-US" smtClean="0"/>
              <a:t>2019/11/23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26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44185" y="2755749"/>
            <a:ext cx="10490927" cy="577755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UVAs Traffic Control based on Multi-Access Edge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1427" y="4519749"/>
            <a:ext cx="9144000" cy="1282430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: 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陳文遠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108064535</a:t>
            </a: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26" name="Picture 2" descr="「2018 IEEE Global Communications Conference label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3837" r="71015" b="-1"/>
          <a:stretch/>
        </p:blipFill>
        <p:spPr bwMode="auto">
          <a:xfrm>
            <a:off x="844185" y="800038"/>
            <a:ext cx="926895" cy="105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065486"/>
              </p:ext>
            </p:extLst>
          </p:nvPr>
        </p:nvGraphicFramePr>
        <p:xfrm>
          <a:off x="777964" y="829216"/>
          <a:ext cx="10490927" cy="102195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33418">
                  <a:extLst>
                    <a:ext uri="{9D8B030D-6E8A-4147-A177-3AD203B41FA5}">
                      <a16:colId xmlns:a16="http://schemas.microsoft.com/office/drawing/2014/main" val="2988397304"/>
                    </a:ext>
                  </a:extLst>
                </a:gridCol>
                <a:gridCol w="9457509">
                  <a:extLst>
                    <a:ext uri="{9D8B030D-6E8A-4147-A177-3AD203B41FA5}">
                      <a16:colId xmlns:a16="http://schemas.microsoft.com/office/drawing/2014/main" val="1632255163"/>
                    </a:ext>
                  </a:extLst>
                </a:gridCol>
              </a:tblGrid>
              <a:tr h="10219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anose="020B0609020204030204" pitchFamily="49" charset="0"/>
                        </a:rPr>
                        <a:t>2018 IEEE Global</a:t>
                      </a:r>
                      <a:r>
                        <a:rPr lang="en-US" altLang="zh-TW" sz="2800" baseline="0" dirty="0" smtClean="0">
                          <a:latin typeface="Consolas" panose="020B0609020204030204" pitchFamily="49" charset="0"/>
                        </a:rPr>
                        <a:t> Communication Conference</a:t>
                      </a:r>
                    </a:p>
                    <a:p>
                      <a:r>
                        <a:rPr lang="en-US" altLang="zh-TW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: </a:t>
                      </a:r>
                      <a:r>
                        <a:rPr lang="en-US" altLang="zh-TW" sz="16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Oussama</a:t>
                      </a:r>
                      <a:r>
                        <a:rPr lang="en-US" altLang="zh-TW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Bekkouche</a:t>
                      </a:r>
                      <a:r>
                        <a:rPr lang="en-US" altLang="zh-TW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Tarik </a:t>
                      </a:r>
                      <a:r>
                        <a:rPr lang="en-US" altLang="zh-TW" sz="16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Taleb</a:t>
                      </a:r>
                      <a:r>
                        <a:rPr lang="en-US" altLang="zh-TW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altLang="zh-TW" sz="16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Miloud</a:t>
                      </a:r>
                      <a:r>
                        <a:rPr lang="en-US" altLang="zh-TW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Bagaa</a:t>
                      </a:r>
                      <a:endParaRPr lang="en-US" altLang="zh-TW" sz="1600" b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1600" b="0" i="0" u="none" strike="no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Abu Dhabi, United Arab </a:t>
                      </a:r>
                      <a:r>
                        <a:rPr lang="pt-BR" altLang="zh-TW" sz="1600" b="0" i="0" u="none" strike="no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Emirates, 2018, pp. 1-6. doi: 10.1109/GLOCOM.2018.8647421</a:t>
                      </a:r>
                      <a:endParaRPr lang="zh-TW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910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1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504551" y="315059"/>
            <a:ext cx="2787289" cy="577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48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Consolas</vt:lpstr>
      <vt:lpstr>Times New Roman</vt:lpstr>
      <vt:lpstr>Office 佈景主題</vt:lpstr>
      <vt:lpstr>UVAs Traffic Control based on Multi-Access Edge Computing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UVAs Traffic Control based on Multi-Access Edge Computing</dc:title>
  <dc:creator>Wen-Yuan Chen</dc:creator>
  <cp:lastModifiedBy>Wen-Yuan Chen</cp:lastModifiedBy>
  <cp:revision>8</cp:revision>
  <dcterms:created xsi:type="dcterms:W3CDTF">2019-11-23T09:06:23Z</dcterms:created>
  <dcterms:modified xsi:type="dcterms:W3CDTF">2019-11-23T10:38:17Z</dcterms:modified>
</cp:coreProperties>
</file>