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E7A6-BE6F-406A-9567-A7FF10C2A136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65761" y="288757"/>
                <a:ext cx="8114096" cy="1336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b="0" dirty="0" smtClean="0"/>
                  <a:t>M-</a:t>
                </a:r>
                <a:r>
                  <a:rPr lang="en-US" altLang="zh-TW" b="0" dirty="0" err="1" smtClean="0"/>
                  <a:t>ary</a:t>
                </a:r>
                <a:r>
                  <a:rPr lang="en-US" altLang="zh-TW" b="0" dirty="0" smtClean="0"/>
                  <a:t> duo-binary signaling </a:t>
                </a:r>
                <a:r>
                  <a:rPr lang="zh-TW" altLang="en-US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錯誤率 </a:t>
                </a:r>
                <a:r>
                  <a:rPr lang="en-US" altLang="zh-TW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TW" b="0" dirty="0" smtClean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/>
                  <a:t>Symbol rate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𝑅𝑎𝑡𝑒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𝐵𝑖𝑡𝑠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288757"/>
                <a:ext cx="8114096" cy="1336007"/>
              </a:xfrm>
              <a:prstGeom prst="rect">
                <a:avLst/>
              </a:prstGeom>
              <a:blipFill>
                <a:blip r:embed="rId2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1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2</cp:revision>
  <dcterms:created xsi:type="dcterms:W3CDTF">2019-12-13T03:20:04Z</dcterms:created>
  <dcterms:modified xsi:type="dcterms:W3CDTF">2019-12-13T03:57:24Z</dcterms:modified>
</cp:coreProperties>
</file>