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5" r:id="rId6"/>
    <p:sldId id="266" r:id="rId7"/>
    <p:sldId id="273" r:id="rId8"/>
    <p:sldId id="267" r:id="rId9"/>
    <p:sldId id="259" r:id="rId10"/>
    <p:sldId id="268" r:id="rId11"/>
    <p:sldId id="270" r:id="rId12"/>
    <p:sldId id="269" r:id="rId13"/>
    <p:sldId id="271" r:id="rId14"/>
    <p:sldId id="260" r:id="rId15"/>
    <p:sldId id="272" r:id="rId16"/>
    <p:sldId id="261" r:id="rId17"/>
    <p:sldId id="264" r:id="rId18"/>
    <p:sldId id="26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719" autoAdjust="0"/>
  </p:normalViewPr>
  <p:slideViewPr>
    <p:cSldViewPr snapToGrid="0">
      <p:cViewPr varScale="1">
        <p:scale>
          <a:sx n="110" d="100"/>
          <a:sy n="110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72B8E-A663-4262-B47D-06FA78B80027}" type="doc">
      <dgm:prSet loTypeId="urn:microsoft.com/office/officeart/2005/8/layout/vList2" loCatId="list" qsTypeId="urn:microsoft.com/office/officeart/2005/8/quickstyle/simple1" qsCatId="simple" csTypeId="urn:microsoft.com/office/officeart/2005/8/colors/accent3_4" csCatId="accent3"/>
      <dgm:spPr/>
      <dgm:t>
        <a:bodyPr/>
        <a:lstStyle/>
        <a:p>
          <a:endParaRPr lang="zh-TW" altLang="en-US"/>
        </a:p>
      </dgm:t>
    </dgm:pt>
    <dgm:pt modelId="{5892A66C-4C58-4706-B15F-E00200D67969}">
      <dgm:prSet/>
      <dgm:spPr/>
      <dgm:t>
        <a:bodyPr/>
        <a:lstStyle/>
        <a:p>
          <a:pPr algn="ctr" rtl="0"/>
          <a:r>
            <a:rPr lang="en-US" smtClean="0"/>
            <a:t>CONTENT</a:t>
          </a:r>
          <a:endParaRPr lang="zh-TW"/>
        </a:p>
      </dgm:t>
    </dgm:pt>
    <dgm:pt modelId="{369A40C9-2E68-46CD-A81C-DD1C6FF282C1}" type="parTrans" cxnId="{DB752448-1316-4C68-BA00-42D501798AAE}">
      <dgm:prSet/>
      <dgm:spPr/>
      <dgm:t>
        <a:bodyPr/>
        <a:lstStyle/>
        <a:p>
          <a:endParaRPr lang="zh-TW" altLang="en-US"/>
        </a:p>
      </dgm:t>
    </dgm:pt>
    <dgm:pt modelId="{89475EAC-2D52-45F1-85D1-DB458C24D176}" type="sibTrans" cxnId="{DB752448-1316-4C68-BA00-42D501798AAE}">
      <dgm:prSet/>
      <dgm:spPr/>
      <dgm:t>
        <a:bodyPr/>
        <a:lstStyle/>
        <a:p>
          <a:endParaRPr lang="zh-TW" altLang="en-US"/>
        </a:p>
      </dgm:t>
    </dgm:pt>
    <dgm:pt modelId="{E59BC148-9A86-4E6F-BFAD-27F78A8E76C4}" type="pres">
      <dgm:prSet presAssocID="{66972B8E-A663-4262-B47D-06FA78B800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24B8DAE-B536-4688-8CA7-A36A94A0A869}" type="pres">
      <dgm:prSet presAssocID="{5892A66C-4C58-4706-B15F-E00200D67969}" presName="parentText" presStyleLbl="node1" presStyleIdx="0" presStyleCnt="1" custLinFactNeighborY="4570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B752448-1316-4C68-BA00-42D501798AAE}" srcId="{66972B8E-A663-4262-B47D-06FA78B80027}" destId="{5892A66C-4C58-4706-B15F-E00200D67969}" srcOrd="0" destOrd="0" parTransId="{369A40C9-2E68-46CD-A81C-DD1C6FF282C1}" sibTransId="{89475EAC-2D52-45F1-85D1-DB458C24D176}"/>
    <dgm:cxn modelId="{BF76B578-6CED-4D1F-BC05-68C84B91B670}" type="presOf" srcId="{5892A66C-4C58-4706-B15F-E00200D67969}" destId="{224B8DAE-B536-4688-8CA7-A36A94A0A869}" srcOrd="0" destOrd="0" presId="urn:microsoft.com/office/officeart/2005/8/layout/vList2"/>
    <dgm:cxn modelId="{880D1567-369E-4395-A5FA-24334D4ECC57}" type="presOf" srcId="{66972B8E-A663-4262-B47D-06FA78B80027}" destId="{E59BC148-9A86-4E6F-BFAD-27F78A8E76C4}" srcOrd="0" destOrd="0" presId="urn:microsoft.com/office/officeart/2005/8/layout/vList2"/>
    <dgm:cxn modelId="{273215FC-4B7D-436F-A268-1C45BD755D1C}" type="presParOf" srcId="{E59BC148-9A86-4E6F-BFAD-27F78A8E76C4}" destId="{224B8DAE-B536-4688-8CA7-A36A94A0A8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05036A-3B31-4AEF-A4F4-2026B345C5B9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266A6376-B606-47BF-8686-821D3BA5890C}">
      <dgm:prSet phldrT="[文字]"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Introduction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37A8DBCF-C21C-4195-B06E-A20EEED535B7}" type="parTrans" cxnId="{E3D59B6C-E917-4451-A358-97CDF847CE56}">
      <dgm:prSet/>
      <dgm:spPr/>
      <dgm:t>
        <a:bodyPr/>
        <a:lstStyle/>
        <a:p>
          <a:endParaRPr lang="zh-TW" altLang="en-US"/>
        </a:p>
      </dgm:t>
    </dgm:pt>
    <dgm:pt modelId="{240F2D9F-0DFB-4E77-864B-DFD81F86F7D0}" type="sibTrans" cxnId="{E3D59B6C-E917-4451-A358-97CDF847CE56}">
      <dgm:prSet/>
      <dgm:spPr/>
      <dgm:t>
        <a:bodyPr/>
        <a:lstStyle/>
        <a:p>
          <a:endParaRPr lang="zh-TW" altLang="en-US"/>
        </a:p>
      </dgm:t>
    </dgm:pt>
    <dgm:pt modelId="{3D63EA31-081D-4366-BFAB-D7FBD4101F2A}">
      <dgm:prSet phldrT="[文字]"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Experiment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5C6153CD-C07D-4802-B4E3-F8B36C1F878E}" type="parTrans" cxnId="{4C5EC3E7-E23D-473A-B1B0-C2D04A11BED6}">
      <dgm:prSet/>
      <dgm:spPr/>
      <dgm:t>
        <a:bodyPr/>
        <a:lstStyle/>
        <a:p>
          <a:endParaRPr lang="zh-TW" altLang="en-US"/>
        </a:p>
      </dgm:t>
    </dgm:pt>
    <dgm:pt modelId="{27055166-AE81-4C9C-BA75-D6C964C98F8D}" type="sibTrans" cxnId="{4C5EC3E7-E23D-473A-B1B0-C2D04A11BED6}">
      <dgm:prSet/>
      <dgm:spPr/>
      <dgm:t>
        <a:bodyPr/>
        <a:lstStyle/>
        <a:p>
          <a:endParaRPr lang="zh-TW" altLang="en-US"/>
        </a:p>
      </dgm:t>
    </dgm:pt>
    <dgm:pt modelId="{35DE9E69-488B-45B0-85ED-B51FEF496CB7}">
      <dgm:prSet phldrT="[文字]"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Method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6F151D5A-4957-4672-AA86-03B80978A7BD}" type="parTrans" cxnId="{DAAF2C2B-37B7-454B-94CB-F7436857F029}">
      <dgm:prSet/>
      <dgm:spPr/>
      <dgm:t>
        <a:bodyPr/>
        <a:lstStyle/>
        <a:p>
          <a:endParaRPr lang="zh-TW" altLang="en-US"/>
        </a:p>
      </dgm:t>
    </dgm:pt>
    <dgm:pt modelId="{D228953E-7C1C-480E-B8AF-08D9F9A49664}" type="sibTrans" cxnId="{DAAF2C2B-37B7-454B-94CB-F7436857F029}">
      <dgm:prSet/>
      <dgm:spPr/>
      <dgm:t>
        <a:bodyPr/>
        <a:lstStyle/>
        <a:p>
          <a:endParaRPr lang="zh-TW" altLang="en-US"/>
        </a:p>
      </dgm:t>
    </dgm:pt>
    <dgm:pt modelId="{A83BB204-0859-4E75-A0E9-73B2963DED79}">
      <dgm:prSet/>
      <dgm:spPr/>
      <dgm:t>
        <a:bodyPr/>
        <a:lstStyle/>
        <a:p>
          <a:r>
            <a:rPr lang="en-US" altLang="zh-TW" dirty="0" smtClean="0">
              <a:latin typeface="Comic Sans MS" panose="030F0702030302020204" pitchFamily="66" charset="0"/>
            </a:rPr>
            <a:t>Discussion</a:t>
          </a:r>
          <a:endParaRPr lang="zh-TW" altLang="en-US" dirty="0">
            <a:latin typeface="Comic Sans MS" panose="030F0702030302020204" pitchFamily="66" charset="0"/>
          </a:endParaRPr>
        </a:p>
      </dgm:t>
    </dgm:pt>
    <dgm:pt modelId="{D76BDEFC-68F1-4C8A-858D-AF261756CD47}" type="parTrans" cxnId="{CC450F79-E8EF-431E-91A2-ADE5BC4650B4}">
      <dgm:prSet/>
      <dgm:spPr/>
      <dgm:t>
        <a:bodyPr/>
        <a:lstStyle/>
        <a:p>
          <a:endParaRPr lang="zh-TW" altLang="en-US"/>
        </a:p>
      </dgm:t>
    </dgm:pt>
    <dgm:pt modelId="{249D3BB4-434E-46DA-BBD3-4F723FD73A01}" type="sibTrans" cxnId="{CC450F79-E8EF-431E-91A2-ADE5BC4650B4}">
      <dgm:prSet/>
      <dgm:spPr/>
      <dgm:t>
        <a:bodyPr/>
        <a:lstStyle/>
        <a:p>
          <a:endParaRPr lang="zh-TW" altLang="en-US"/>
        </a:p>
      </dgm:t>
    </dgm:pt>
    <dgm:pt modelId="{F879FDDA-6BE3-4CA5-B49D-3F994057778C}" type="pres">
      <dgm:prSet presAssocID="{5905036A-3B31-4AEF-A4F4-2026B345C5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TW" altLang="en-US"/>
        </a:p>
      </dgm:t>
    </dgm:pt>
    <dgm:pt modelId="{CF25BAA0-00D6-4DE7-8914-4608B0BD0178}" type="pres">
      <dgm:prSet presAssocID="{5905036A-3B31-4AEF-A4F4-2026B345C5B9}" presName="Name1" presStyleCnt="0"/>
      <dgm:spPr/>
    </dgm:pt>
    <dgm:pt modelId="{E8FC6E51-B2FF-466A-B7DE-7BA43E7EA2B1}" type="pres">
      <dgm:prSet presAssocID="{5905036A-3B31-4AEF-A4F4-2026B345C5B9}" presName="cycle" presStyleCnt="0"/>
      <dgm:spPr/>
    </dgm:pt>
    <dgm:pt modelId="{78A8E807-8CD7-4529-857D-2F5484547A13}" type="pres">
      <dgm:prSet presAssocID="{5905036A-3B31-4AEF-A4F4-2026B345C5B9}" presName="srcNode" presStyleLbl="node1" presStyleIdx="0" presStyleCnt="4"/>
      <dgm:spPr/>
    </dgm:pt>
    <dgm:pt modelId="{34EE4A1C-4C65-467F-8659-17F12CC88CD3}" type="pres">
      <dgm:prSet presAssocID="{5905036A-3B31-4AEF-A4F4-2026B345C5B9}" presName="conn" presStyleLbl="parChTrans1D2" presStyleIdx="0" presStyleCnt="1"/>
      <dgm:spPr/>
      <dgm:t>
        <a:bodyPr/>
        <a:lstStyle/>
        <a:p>
          <a:endParaRPr lang="zh-TW" altLang="en-US"/>
        </a:p>
      </dgm:t>
    </dgm:pt>
    <dgm:pt modelId="{96A1FF10-C91A-4D1F-9192-C83F7BEE62EC}" type="pres">
      <dgm:prSet presAssocID="{5905036A-3B31-4AEF-A4F4-2026B345C5B9}" presName="extraNode" presStyleLbl="node1" presStyleIdx="0" presStyleCnt="4"/>
      <dgm:spPr/>
    </dgm:pt>
    <dgm:pt modelId="{C298EC8C-E93A-4986-B682-C622C9482819}" type="pres">
      <dgm:prSet presAssocID="{5905036A-3B31-4AEF-A4F4-2026B345C5B9}" presName="dstNode" presStyleLbl="node1" presStyleIdx="0" presStyleCnt="4"/>
      <dgm:spPr/>
    </dgm:pt>
    <dgm:pt modelId="{BEEB0FD1-88CF-4C7C-AE6F-C908415B3C10}" type="pres">
      <dgm:prSet presAssocID="{266A6376-B606-47BF-8686-821D3BA5890C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7147CC2-EEF2-45BA-ABBA-79666F876B24}" type="pres">
      <dgm:prSet presAssocID="{266A6376-B606-47BF-8686-821D3BA5890C}" presName="accent_1" presStyleCnt="0"/>
      <dgm:spPr/>
    </dgm:pt>
    <dgm:pt modelId="{F1E52652-9978-4135-B1F0-7E42022878EE}" type="pres">
      <dgm:prSet presAssocID="{266A6376-B606-47BF-8686-821D3BA5890C}" presName="accentRepeatNode" presStyleLbl="solidFgAcc1" presStyleIdx="0" presStyleCnt="4"/>
      <dgm:spPr/>
    </dgm:pt>
    <dgm:pt modelId="{7FF941B0-CD53-4926-8398-66360BC3C0C8}" type="pres">
      <dgm:prSet presAssocID="{3D63EA31-081D-4366-BFAB-D7FBD4101F2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86ED20-D1CE-4EE7-87CD-810EB4F7701D}" type="pres">
      <dgm:prSet presAssocID="{3D63EA31-081D-4366-BFAB-D7FBD4101F2A}" presName="accent_2" presStyleCnt="0"/>
      <dgm:spPr/>
    </dgm:pt>
    <dgm:pt modelId="{EF9566F5-82F3-4F56-94DB-288EBFC09A9B}" type="pres">
      <dgm:prSet presAssocID="{3D63EA31-081D-4366-BFAB-D7FBD4101F2A}" presName="accentRepeatNode" presStyleLbl="solidFgAcc1" presStyleIdx="1" presStyleCnt="4"/>
      <dgm:spPr/>
    </dgm:pt>
    <dgm:pt modelId="{6FCA90F5-EE65-4147-8E49-46060CDC601E}" type="pres">
      <dgm:prSet presAssocID="{35DE9E69-488B-45B0-85ED-B51FEF496CB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60BF36-8156-4912-8191-AA5A1E24BA15}" type="pres">
      <dgm:prSet presAssocID="{35DE9E69-488B-45B0-85ED-B51FEF496CB7}" presName="accent_3" presStyleCnt="0"/>
      <dgm:spPr/>
    </dgm:pt>
    <dgm:pt modelId="{955D55E5-7D4A-42F5-B165-EF64A3BD2162}" type="pres">
      <dgm:prSet presAssocID="{35DE9E69-488B-45B0-85ED-B51FEF496CB7}" presName="accentRepeatNode" presStyleLbl="solidFgAcc1" presStyleIdx="2" presStyleCnt="4"/>
      <dgm:spPr/>
    </dgm:pt>
    <dgm:pt modelId="{336C7A07-16F4-4010-85A2-CD2458B16EBB}" type="pres">
      <dgm:prSet presAssocID="{A83BB204-0859-4E75-A0E9-73B2963DED7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383D76D-8894-4FC4-B800-79F99F28BCC8}" type="pres">
      <dgm:prSet presAssocID="{A83BB204-0859-4E75-A0E9-73B2963DED79}" presName="accent_4" presStyleCnt="0"/>
      <dgm:spPr/>
    </dgm:pt>
    <dgm:pt modelId="{9153B626-9CA4-4578-8DC8-47961ECA54AB}" type="pres">
      <dgm:prSet presAssocID="{A83BB204-0859-4E75-A0E9-73B2963DED79}" presName="accentRepeatNode" presStyleLbl="solidFgAcc1" presStyleIdx="3" presStyleCnt="4"/>
      <dgm:spPr/>
    </dgm:pt>
  </dgm:ptLst>
  <dgm:cxnLst>
    <dgm:cxn modelId="{AC5DB5A2-2A6A-4142-A14C-659A59E08969}" type="presOf" srcId="{3D63EA31-081D-4366-BFAB-D7FBD4101F2A}" destId="{7FF941B0-CD53-4926-8398-66360BC3C0C8}" srcOrd="0" destOrd="0" presId="urn:microsoft.com/office/officeart/2008/layout/VerticalCurvedList"/>
    <dgm:cxn modelId="{3A21F38B-2824-4526-99E8-9DA9302267C1}" type="presOf" srcId="{240F2D9F-0DFB-4E77-864B-DFD81F86F7D0}" destId="{34EE4A1C-4C65-467F-8659-17F12CC88CD3}" srcOrd="0" destOrd="0" presId="urn:microsoft.com/office/officeart/2008/layout/VerticalCurvedList"/>
    <dgm:cxn modelId="{CC450F79-E8EF-431E-91A2-ADE5BC4650B4}" srcId="{5905036A-3B31-4AEF-A4F4-2026B345C5B9}" destId="{A83BB204-0859-4E75-A0E9-73B2963DED79}" srcOrd="3" destOrd="0" parTransId="{D76BDEFC-68F1-4C8A-858D-AF261756CD47}" sibTransId="{249D3BB4-434E-46DA-BBD3-4F723FD73A01}"/>
    <dgm:cxn modelId="{37650B55-8479-4A19-8F26-1D495EC0190C}" type="presOf" srcId="{A83BB204-0859-4E75-A0E9-73B2963DED79}" destId="{336C7A07-16F4-4010-85A2-CD2458B16EBB}" srcOrd="0" destOrd="0" presId="urn:microsoft.com/office/officeart/2008/layout/VerticalCurvedList"/>
    <dgm:cxn modelId="{5032D77B-F0C4-46B1-A2BD-51FE8A37A324}" type="presOf" srcId="{266A6376-B606-47BF-8686-821D3BA5890C}" destId="{BEEB0FD1-88CF-4C7C-AE6F-C908415B3C10}" srcOrd="0" destOrd="0" presId="urn:microsoft.com/office/officeart/2008/layout/VerticalCurvedList"/>
    <dgm:cxn modelId="{35FB9AE4-40AE-49A3-BF97-F59B99AA847F}" type="presOf" srcId="{35DE9E69-488B-45B0-85ED-B51FEF496CB7}" destId="{6FCA90F5-EE65-4147-8E49-46060CDC601E}" srcOrd="0" destOrd="0" presId="urn:microsoft.com/office/officeart/2008/layout/VerticalCurvedList"/>
    <dgm:cxn modelId="{DAAF2C2B-37B7-454B-94CB-F7436857F029}" srcId="{5905036A-3B31-4AEF-A4F4-2026B345C5B9}" destId="{35DE9E69-488B-45B0-85ED-B51FEF496CB7}" srcOrd="2" destOrd="0" parTransId="{6F151D5A-4957-4672-AA86-03B80978A7BD}" sibTransId="{D228953E-7C1C-480E-B8AF-08D9F9A49664}"/>
    <dgm:cxn modelId="{E3D59B6C-E917-4451-A358-97CDF847CE56}" srcId="{5905036A-3B31-4AEF-A4F4-2026B345C5B9}" destId="{266A6376-B606-47BF-8686-821D3BA5890C}" srcOrd="0" destOrd="0" parTransId="{37A8DBCF-C21C-4195-B06E-A20EEED535B7}" sibTransId="{240F2D9F-0DFB-4E77-864B-DFD81F86F7D0}"/>
    <dgm:cxn modelId="{4C5EC3E7-E23D-473A-B1B0-C2D04A11BED6}" srcId="{5905036A-3B31-4AEF-A4F4-2026B345C5B9}" destId="{3D63EA31-081D-4366-BFAB-D7FBD4101F2A}" srcOrd="1" destOrd="0" parTransId="{5C6153CD-C07D-4802-B4E3-F8B36C1F878E}" sibTransId="{27055166-AE81-4C9C-BA75-D6C964C98F8D}"/>
    <dgm:cxn modelId="{0D6DC3E3-510F-472D-B15D-A52E6785BAFD}" type="presOf" srcId="{5905036A-3B31-4AEF-A4F4-2026B345C5B9}" destId="{F879FDDA-6BE3-4CA5-B49D-3F994057778C}" srcOrd="0" destOrd="0" presId="urn:microsoft.com/office/officeart/2008/layout/VerticalCurvedList"/>
    <dgm:cxn modelId="{4AD854E2-AE59-4C5E-9366-115E06EFABEC}" type="presParOf" srcId="{F879FDDA-6BE3-4CA5-B49D-3F994057778C}" destId="{CF25BAA0-00D6-4DE7-8914-4608B0BD0178}" srcOrd="0" destOrd="0" presId="urn:microsoft.com/office/officeart/2008/layout/VerticalCurvedList"/>
    <dgm:cxn modelId="{6EA53A8F-BA88-491E-8CA7-D3DF3D123CC4}" type="presParOf" srcId="{CF25BAA0-00D6-4DE7-8914-4608B0BD0178}" destId="{E8FC6E51-B2FF-466A-B7DE-7BA43E7EA2B1}" srcOrd="0" destOrd="0" presId="urn:microsoft.com/office/officeart/2008/layout/VerticalCurvedList"/>
    <dgm:cxn modelId="{77C017F8-25AC-43A2-B479-64240D2B2A2D}" type="presParOf" srcId="{E8FC6E51-B2FF-466A-B7DE-7BA43E7EA2B1}" destId="{78A8E807-8CD7-4529-857D-2F5484547A13}" srcOrd="0" destOrd="0" presId="urn:microsoft.com/office/officeart/2008/layout/VerticalCurvedList"/>
    <dgm:cxn modelId="{09E793B1-5EC9-495A-A4EA-998AE08871BA}" type="presParOf" srcId="{E8FC6E51-B2FF-466A-B7DE-7BA43E7EA2B1}" destId="{34EE4A1C-4C65-467F-8659-17F12CC88CD3}" srcOrd="1" destOrd="0" presId="urn:microsoft.com/office/officeart/2008/layout/VerticalCurvedList"/>
    <dgm:cxn modelId="{E5132DC5-AC8C-4CE6-9627-D83886BC5A7D}" type="presParOf" srcId="{E8FC6E51-B2FF-466A-B7DE-7BA43E7EA2B1}" destId="{96A1FF10-C91A-4D1F-9192-C83F7BEE62EC}" srcOrd="2" destOrd="0" presId="urn:microsoft.com/office/officeart/2008/layout/VerticalCurvedList"/>
    <dgm:cxn modelId="{B24EBD68-1D2F-4E01-83FE-9C8332951C28}" type="presParOf" srcId="{E8FC6E51-B2FF-466A-B7DE-7BA43E7EA2B1}" destId="{C298EC8C-E93A-4986-B682-C622C9482819}" srcOrd="3" destOrd="0" presId="urn:microsoft.com/office/officeart/2008/layout/VerticalCurvedList"/>
    <dgm:cxn modelId="{CEC6817A-C4F1-4CB2-8F30-0243D0C50E00}" type="presParOf" srcId="{CF25BAA0-00D6-4DE7-8914-4608B0BD0178}" destId="{BEEB0FD1-88CF-4C7C-AE6F-C908415B3C10}" srcOrd="1" destOrd="0" presId="urn:microsoft.com/office/officeart/2008/layout/VerticalCurvedList"/>
    <dgm:cxn modelId="{74BE511A-560E-4746-BCAF-40E057AEEBAA}" type="presParOf" srcId="{CF25BAA0-00D6-4DE7-8914-4608B0BD0178}" destId="{F7147CC2-EEF2-45BA-ABBA-79666F876B24}" srcOrd="2" destOrd="0" presId="urn:microsoft.com/office/officeart/2008/layout/VerticalCurvedList"/>
    <dgm:cxn modelId="{EBFF1DA3-B423-4ED6-8C0E-06E0CC4F4B6D}" type="presParOf" srcId="{F7147CC2-EEF2-45BA-ABBA-79666F876B24}" destId="{F1E52652-9978-4135-B1F0-7E42022878EE}" srcOrd="0" destOrd="0" presId="urn:microsoft.com/office/officeart/2008/layout/VerticalCurvedList"/>
    <dgm:cxn modelId="{200BEDF8-A8DA-4F5A-A807-ED670F572B17}" type="presParOf" srcId="{CF25BAA0-00D6-4DE7-8914-4608B0BD0178}" destId="{7FF941B0-CD53-4926-8398-66360BC3C0C8}" srcOrd="3" destOrd="0" presId="urn:microsoft.com/office/officeart/2008/layout/VerticalCurvedList"/>
    <dgm:cxn modelId="{91287642-D5D2-42B6-A91A-4C7A4BD0EFC1}" type="presParOf" srcId="{CF25BAA0-00D6-4DE7-8914-4608B0BD0178}" destId="{6286ED20-D1CE-4EE7-87CD-810EB4F7701D}" srcOrd="4" destOrd="0" presId="urn:microsoft.com/office/officeart/2008/layout/VerticalCurvedList"/>
    <dgm:cxn modelId="{121E48F0-6CC4-41B9-9FE1-0853020C674A}" type="presParOf" srcId="{6286ED20-D1CE-4EE7-87CD-810EB4F7701D}" destId="{EF9566F5-82F3-4F56-94DB-288EBFC09A9B}" srcOrd="0" destOrd="0" presId="urn:microsoft.com/office/officeart/2008/layout/VerticalCurvedList"/>
    <dgm:cxn modelId="{474E541F-801C-4EA4-B3CF-D4B40F5C472A}" type="presParOf" srcId="{CF25BAA0-00D6-4DE7-8914-4608B0BD0178}" destId="{6FCA90F5-EE65-4147-8E49-46060CDC601E}" srcOrd="5" destOrd="0" presId="urn:microsoft.com/office/officeart/2008/layout/VerticalCurvedList"/>
    <dgm:cxn modelId="{2341641A-6320-4E03-9305-22E139115F05}" type="presParOf" srcId="{CF25BAA0-00D6-4DE7-8914-4608B0BD0178}" destId="{A060BF36-8156-4912-8191-AA5A1E24BA15}" srcOrd="6" destOrd="0" presId="urn:microsoft.com/office/officeart/2008/layout/VerticalCurvedList"/>
    <dgm:cxn modelId="{4C94E46F-1FB0-40B5-B807-C6EB65F26839}" type="presParOf" srcId="{A060BF36-8156-4912-8191-AA5A1E24BA15}" destId="{955D55E5-7D4A-42F5-B165-EF64A3BD2162}" srcOrd="0" destOrd="0" presId="urn:microsoft.com/office/officeart/2008/layout/VerticalCurvedList"/>
    <dgm:cxn modelId="{C565C8E9-AE82-43D9-BFBD-6EB876B4CDB9}" type="presParOf" srcId="{CF25BAA0-00D6-4DE7-8914-4608B0BD0178}" destId="{336C7A07-16F4-4010-85A2-CD2458B16EBB}" srcOrd="7" destOrd="0" presId="urn:microsoft.com/office/officeart/2008/layout/VerticalCurvedList"/>
    <dgm:cxn modelId="{F3D0AC24-5793-4D8D-A918-C9B97FD1A0FB}" type="presParOf" srcId="{CF25BAA0-00D6-4DE7-8914-4608B0BD0178}" destId="{2383D76D-8894-4FC4-B800-79F99F28BCC8}" srcOrd="8" destOrd="0" presId="urn:microsoft.com/office/officeart/2008/layout/VerticalCurvedList"/>
    <dgm:cxn modelId="{BD185475-69F4-47C5-B179-D3DA2197D04B}" type="presParOf" srcId="{2383D76D-8894-4FC4-B800-79F99F28BCC8}" destId="{9153B626-9CA4-4578-8DC8-47961ECA54A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742039-D199-48F0-B3C9-65CF46174A37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E3F53DBF-BC6D-4145-9F20-651FA81B3FAA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Military Reconnaissance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FAA7BD04-577A-40CD-B082-8A74B1A67DC4}" type="parTrans" cxnId="{4965941B-308F-44CE-8198-8602E67E7E9D}">
      <dgm:prSet/>
      <dgm:spPr/>
      <dgm:t>
        <a:bodyPr/>
        <a:lstStyle/>
        <a:p>
          <a:endParaRPr lang="zh-TW" altLang="en-US"/>
        </a:p>
      </dgm:t>
    </dgm:pt>
    <dgm:pt modelId="{6C15A940-9F43-4ACC-96D7-F6BAABE853E6}" type="sibTrans" cxnId="{4965941B-308F-44CE-8198-8602E67E7E9D}">
      <dgm:prSet/>
      <dgm:spPr/>
      <dgm:t>
        <a:bodyPr/>
        <a:lstStyle/>
        <a:p>
          <a:endParaRPr lang="zh-TW" altLang="en-US"/>
        </a:p>
      </dgm:t>
    </dgm:pt>
    <dgm:pt modelId="{D46826CE-9073-4114-B747-0AFE44BFD2AD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Inspection of Infrastructures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A4562589-CEDA-48F1-89FD-0D8DE370003F}" type="parTrans" cxnId="{DEF3F5BC-9773-4C41-8B68-E248165D5BEB}">
      <dgm:prSet/>
      <dgm:spPr/>
      <dgm:t>
        <a:bodyPr/>
        <a:lstStyle/>
        <a:p>
          <a:endParaRPr lang="zh-TW" altLang="en-US"/>
        </a:p>
      </dgm:t>
    </dgm:pt>
    <dgm:pt modelId="{22228A1D-B2E6-48C3-B3A9-E97FC9717BA6}" type="sibTrans" cxnId="{DEF3F5BC-9773-4C41-8B68-E248165D5BEB}">
      <dgm:prSet/>
      <dgm:spPr/>
      <dgm:t>
        <a:bodyPr/>
        <a:lstStyle/>
        <a:p>
          <a:endParaRPr lang="zh-TW" altLang="en-US"/>
        </a:p>
      </dgm:t>
    </dgm:pt>
    <dgm:pt modelId="{3100A6B6-92F8-482A-9877-97552F8E6AA2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Smart Agriculture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7242473A-65AB-44A3-B820-9169C727D3B3}" type="parTrans" cxnId="{CED8CC1D-4B57-4768-994A-8FA3C19C1F75}">
      <dgm:prSet/>
      <dgm:spPr/>
      <dgm:t>
        <a:bodyPr/>
        <a:lstStyle/>
        <a:p>
          <a:endParaRPr lang="zh-TW" altLang="en-US"/>
        </a:p>
      </dgm:t>
    </dgm:pt>
    <dgm:pt modelId="{0DBDA2D3-B3C1-4260-A7B3-69F4E783626E}" type="sibTrans" cxnId="{CED8CC1D-4B57-4768-994A-8FA3C19C1F75}">
      <dgm:prSet/>
      <dgm:spPr/>
      <dgm:t>
        <a:bodyPr/>
        <a:lstStyle/>
        <a:p>
          <a:endParaRPr lang="zh-TW" altLang="en-US"/>
        </a:p>
      </dgm:t>
    </dgm:pt>
    <dgm:pt modelId="{9587FA3C-2D7E-408C-9665-216865C1D0F8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Traffic Management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8094CF93-2DE8-4E12-BC7F-7017CCB60C17}" type="parTrans" cxnId="{ADDFB1D4-59D3-46DD-91D6-41FF564FDF18}">
      <dgm:prSet/>
      <dgm:spPr/>
      <dgm:t>
        <a:bodyPr/>
        <a:lstStyle/>
        <a:p>
          <a:endParaRPr lang="zh-TW" altLang="en-US"/>
        </a:p>
      </dgm:t>
    </dgm:pt>
    <dgm:pt modelId="{F29B28CB-7A12-401C-91B7-0D92E19750DB}" type="sibTrans" cxnId="{ADDFB1D4-59D3-46DD-91D6-41FF564FDF18}">
      <dgm:prSet/>
      <dgm:spPr/>
      <dgm:t>
        <a:bodyPr/>
        <a:lstStyle/>
        <a:p>
          <a:endParaRPr lang="zh-TW" altLang="en-US"/>
        </a:p>
      </dgm:t>
    </dgm:pt>
    <dgm:pt modelId="{631AB1C7-01C6-4B9B-8061-180D0E05D977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Border surveillance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6EAD4FF9-57E3-44E8-9FE5-2BFE37C55C0C}" type="parTrans" cxnId="{0920734A-E9F1-4522-B0F7-5793DB4B5BC3}">
      <dgm:prSet/>
      <dgm:spPr/>
      <dgm:t>
        <a:bodyPr/>
        <a:lstStyle/>
        <a:p>
          <a:endParaRPr lang="zh-TW" altLang="en-US"/>
        </a:p>
      </dgm:t>
    </dgm:pt>
    <dgm:pt modelId="{9603281B-041C-4E9D-97DA-88A6377C4017}" type="sibTrans" cxnId="{0920734A-E9F1-4522-B0F7-5793DB4B5BC3}">
      <dgm:prSet/>
      <dgm:spPr/>
      <dgm:t>
        <a:bodyPr/>
        <a:lstStyle/>
        <a:p>
          <a:endParaRPr lang="zh-TW" altLang="en-US"/>
        </a:p>
      </dgm:t>
    </dgm:pt>
    <dgm:pt modelId="{23FAD997-D954-4EF6-95F8-429D3A839711}">
      <dgm:prSet phldrT="[文字]" custT="1"/>
      <dgm:spPr/>
      <dgm:t>
        <a:bodyPr/>
        <a:lstStyle/>
        <a:p>
          <a:r>
            <a:rPr lang="en-US" altLang="zh-TW" sz="1400" dirty="0" smtClean="0">
              <a:latin typeface="Comic Sans MS" panose="030F0702030302020204" pitchFamily="66" charset="0"/>
            </a:rPr>
            <a:t>Cargo delivery</a:t>
          </a:r>
          <a:endParaRPr lang="zh-TW" altLang="en-US" sz="1400" dirty="0">
            <a:latin typeface="Comic Sans MS" panose="030F0702030302020204" pitchFamily="66" charset="0"/>
          </a:endParaRPr>
        </a:p>
      </dgm:t>
    </dgm:pt>
    <dgm:pt modelId="{544F9581-085E-422F-BE8F-F5432EED151A}" type="parTrans" cxnId="{3244FE73-E61A-4F73-A69F-2027EB2E7239}">
      <dgm:prSet/>
      <dgm:spPr/>
      <dgm:t>
        <a:bodyPr/>
        <a:lstStyle/>
        <a:p>
          <a:endParaRPr lang="zh-TW" altLang="en-US"/>
        </a:p>
      </dgm:t>
    </dgm:pt>
    <dgm:pt modelId="{2D75054C-C7F9-4F9E-89B9-693A384CB4B0}" type="sibTrans" cxnId="{3244FE73-E61A-4F73-A69F-2027EB2E7239}">
      <dgm:prSet/>
      <dgm:spPr/>
      <dgm:t>
        <a:bodyPr/>
        <a:lstStyle/>
        <a:p>
          <a:endParaRPr lang="zh-TW" altLang="en-US"/>
        </a:p>
      </dgm:t>
    </dgm:pt>
    <dgm:pt modelId="{3B3A0FD9-BC97-45C5-91AC-F8873C4B66E2}" type="pres">
      <dgm:prSet presAssocID="{39742039-D199-48F0-B3C9-65CF46174A3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228D403-AE9D-4E50-BFB0-33EC6DB9138A}" type="pres">
      <dgm:prSet presAssocID="{E3F53DBF-BC6D-4145-9F20-651FA81B3FAA}" presName="parentLin" presStyleCnt="0"/>
      <dgm:spPr/>
    </dgm:pt>
    <dgm:pt modelId="{787066C6-C7AE-4346-89F4-EA5F782C199D}" type="pres">
      <dgm:prSet presAssocID="{E3F53DBF-BC6D-4145-9F20-651FA81B3FAA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7D260D49-0D20-4200-9DC7-87523391D85C}" type="pres">
      <dgm:prSet presAssocID="{E3F53DBF-BC6D-4145-9F20-651FA81B3FA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4EDD925-DF65-4BFD-9CA4-AE07435D1220}" type="pres">
      <dgm:prSet presAssocID="{E3F53DBF-BC6D-4145-9F20-651FA81B3FAA}" presName="negativeSpace" presStyleCnt="0"/>
      <dgm:spPr/>
    </dgm:pt>
    <dgm:pt modelId="{6D395426-5B24-4DDF-99E3-A314BE6FF981}" type="pres">
      <dgm:prSet presAssocID="{E3F53DBF-BC6D-4145-9F20-651FA81B3FAA}" presName="childText" presStyleLbl="conFgAcc1" presStyleIdx="0" presStyleCnt="6" custScaleX="90845">
        <dgm:presLayoutVars>
          <dgm:bulletEnabled val="1"/>
        </dgm:presLayoutVars>
      </dgm:prSet>
      <dgm:spPr/>
    </dgm:pt>
    <dgm:pt modelId="{C4EDEC7C-143F-4101-A86F-7D1018475FF7}" type="pres">
      <dgm:prSet presAssocID="{6C15A940-9F43-4ACC-96D7-F6BAABE853E6}" presName="spaceBetweenRectangles" presStyleCnt="0"/>
      <dgm:spPr/>
    </dgm:pt>
    <dgm:pt modelId="{524711D8-69F5-4229-91C2-C846AA5826DC}" type="pres">
      <dgm:prSet presAssocID="{D46826CE-9073-4114-B747-0AFE44BFD2AD}" presName="parentLin" presStyleCnt="0"/>
      <dgm:spPr/>
    </dgm:pt>
    <dgm:pt modelId="{3D502BA0-BA0F-40E6-B2C6-858154638667}" type="pres">
      <dgm:prSet presAssocID="{D46826CE-9073-4114-B747-0AFE44BFD2AD}" presName="parentLeftMargin" presStyleLbl="node1" presStyleIdx="0" presStyleCnt="6"/>
      <dgm:spPr/>
      <dgm:t>
        <a:bodyPr/>
        <a:lstStyle/>
        <a:p>
          <a:endParaRPr lang="zh-TW" altLang="en-US"/>
        </a:p>
      </dgm:t>
    </dgm:pt>
    <dgm:pt modelId="{0D37081F-1AF6-4DA9-B8A7-3297FA5070C0}" type="pres">
      <dgm:prSet presAssocID="{D46826CE-9073-4114-B747-0AFE44BFD2A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3DA567F-C836-4D6A-9E64-E5504B1AA99F}" type="pres">
      <dgm:prSet presAssocID="{D46826CE-9073-4114-B747-0AFE44BFD2AD}" presName="negativeSpace" presStyleCnt="0"/>
      <dgm:spPr/>
    </dgm:pt>
    <dgm:pt modelId="{848967E1-4452-4191-B8E9-911E521DEF80}" type="pres">
      <dgm:prSet presAssocID="{D46826CE-9073-4114-B747-0AFE44BFD2AD}" presName="childText" presStyleLbl="conFgAcc1" presStyleIdx="1" presStyleCnt="6" custScaleX="91086">
        <dgm:presLayoutVars>
          <dgm:bulletEnabled val="1"/>
        </dgm:presLayoutVars>
      </dgm:prSet>
      <dgm:spPr/>
    </dgm:pt>
    <dgm:pt modelId="{105C88FB-97E3-43E7-BE61-E30F60C80DEE}" type="pres">
      <dgm:prSet presAssocID="{22228A1D-B2E6-48C3-B3A9-E97FC9717BA6}" presName="spaceBetweenRectangles" presStyleCnt="0"/>
      <dgm:spPr/>
    </dgm:pt>
    <dgm:pt modelId="{51FFDF5D-DAC1-4840-98AC-C0DE570B338F}" type="pres">
      <dgm:prSet presAssocID="{3100A6B6-92F8-482A-9877-97552F8E6AA2}" presName="parentLin" presStyleCnt="0"/>
      <dgm:spPr/>
    </dgm:pt>
    <dgm:pt modelId="{C373F2DC-F76F-4F81-B2A7-FC4510DB7E13}" type="pres">
      <dgm:prSet presAssocID="{3100A6B6-92F8-482A-9877-97552F8E6AA2}" presName="parentLeftMargin" presStyleLbl="node1" presStyleIdx="1" presStyleCnt="6"/>
      <dgm:spPr/>
      <dgm:t>
        <a:bodyPr/>
        <a:lstStyle/>
        <a:p>
          <a:endParaRPr lang="zh-TW" altLang="en-US"/>
        </a:p>
      </dgm:t>
    </dgm:pt>
    <dgm:pt modelId="{A8938B52-4E50-4B77-BEAF-B90AAC008B48}" type="pres">
      <dgm:prSet presAssocID="{3100A6B6-92F8-482A-9877-97552F8E6AA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FBECF7-3827-4C8A-8F15-CF1365EEA919}" type="pres">
      <dgm:prSet presAssocID="{3100A6B6-92F8-482A-9877-97552F8E6AA2}" presName="negativeSpace" presStyleCnt="0"/>
      <dgm:spPr/>
    </dgm:pt>
    <dgm:pt modelId="{DF972AEA-135A-462E-812F-1EBA2B4C6FD4}" type="pres">
      <dgm:prSet presAssocID="{3100A6B6-92F8-482A-9877-97552F8E6AA2}" presName="childText" presStyleLbl="conFgAcc1" presStyleIdx="2" presStyleCnt="6" custScaleX="91243">
        <dgm:presLayoutVars>
          <dgm:bulletEnabled val="1"/>
        </dgm:presLayoutVars>
      </dgm:prSet>
      <dgm:spPr/>
    </dgm:pt>
    <dgm:pt modelId="{0F53CE89-6A55-4503-80F6-786F905A62D6}" type="pres">
      <dgm:prSet presAssocID="{0DBDA2D3-B3C1-4260-A7B3-69F4E783626E}" presName="spaceBetweenRectangles" presStyleCnt="0"/>
      <dgm:spPr/>
    </dgm:pt>
    <dgm:pt modelId="{F25FA7F3-015D-49CD-BB42-BDFF3CFD2AFB}" type="pres">
      <dgm:prSet presAssocID="{9587FA3C-2D7E-408C-9665-216865C1D0F8}" presName="parentLin" presStyleCnt="0"/>
      <dgm:spPr/>
    </dgm:pt>
    <dgm:pt modelId="{E62D6D35-0A96-4F80-8CB4-26D1853A8753}" type="pres">
      <dgm:prSet presAssocID="{9587FA3C-2D7E-408C-9665-216865C1D0F8}" presName="parentLeftMargin" presStyleLbl="node1" presStyleIdx="2" presStyleCnt="6"/>
      <dgm:spPr/>
      <dgm:t>
        <a:bodyPr/>
        <a:lstStyle/>
        <a:p>
          <a:endParaRPr lang="zh-TW" altLang="en-US"/>
        </a:p>
      </dgm:t>
    </dgm:pt>
    <dgm:pt modelId="{9953F839-BE67-4285-87C1-9C4CD09B452B}" type="pres">
      <dgm:prSet presAssocID="{9587FA3C-2D7E-408C-9665-216865C1D0F8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C18606-20D3-4C4A-9244-CED9D0354A79}" type="pres">
      <dgm:prSet presAssocID="{9587FA3C-2D7E-408C-9665-216865C1D0F8}" presName="negativeSpace" presStyleCnt="0"/>
      <dgm:spPr/>
    </dgm:pt>
    <dgm:pt modelId="{EE437115-7C97-46D4-AF74-3E4491E4C57C}" type="pres">
      <dgm:prSet presAssocID="{9587FA3C-2D7E-408C-9665-216865C1D0F8}" presName="childText" presStyleLbl="conFgAcc1" presStyleIdx="3" presStyleCnt="6" custScaleX="91381">
        <dgm:presLayoutVars>
          <dgm:bulletEnabled val="1"/>
        </dgm:presLayoutVars>
      </dgm:prSet>
      <dgm:spPr/>
    </dgm:pt>
    <dgm:pt modelId="{6A5C2A0E-BF59-47A6-A66E-39226E0BF19E}" type="pres">
      <dgm:prSet presAssocID="{F29B28CB-7A12-401C-91B7-0D92E19750DB}" presName="spaceBetweenRectangles" presStyleCnt="0"/>
      <dgm:spPr/>
    </dgm:pt>
    <dgm:pt modelId="{46203E23-C95D-4845-9CF2-55084886BE27}" type="pres">
      <dgm:prSet presAssocID="{631AB1C7-01C6-4B9B-8061-180D0E05D977}" presName="parentLin" presStyleCnt="0"/>
      <dgm:spPr/>
    </dgm:pt>
    <dgm:pt modelId="{D9386E0B-A62E-4B95-872C-2C2AAE7AA1AD}" type="pres">
      <dgm:prSet presAssocID="{631AB1C7-01C6-4B9B-8061-180D0E05D977}" presName="parentLeftMargin" presStyleLbl="node1" presStyleIdx="3" presStyleCnt="6"/>
      <dgm:spPr/>
      <dgm:t>
        <a:bodyPr/>
        <a:lstStyle/>
        <a:p>
          <a:endParaRPr lang="zh-TW" altLang="en-US"/>
        </a:p>
      </dgm:t>
    </dgm:pt>
    <dgm:pt modelId="{7B1167EB-EDCB-4F83-889E-1A8C486BA576}" type="pres">
      <dgm:prSet presAssocID="{631AB1C7-01C6-4B9B-8061-180D0E05D977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F12D73D-568A-4DE2-B1E7-DD937F4B4D26}" type="pres">
      <dgm:prSet presAssocID="{631AB1C7-01C6-4B9B-8061-180D0E05D977}" presName="negativeSpace" presStyleCnt="0"/>
      <dgm:spPr/>
    </dgm:pt>
    <dgm:pt modelId="{CAD06041-978C-4B86-9D49-119EDD74D69B}" type="pres">
      <dgm:prSet presAssocID="{631AB1C7-01C6-4B9B-8061-180D0E05D977}" presName="childText" presStyleLbl="conFgAcc1" presStyleIdx="4" presStyleCnt="6" custScaleX="91380">
        <dgm:presLayoutVars>
          <dgm:bulletEnabled val="1"/>
        </dgm:presLayoutVars>
      </dgm:prSet>
      <dgm:spPr/>
    </dgm:pt>
    <dgm:pt modelId="{61563C13-AA8D-4802-AEF2-4792D2FBCD66}" type="pres">
      <dgm:prSet presAssocID="{9603281B-041C-4E9D-97DA-88A6377C4017}" presName="spaceBetweenRectangles" presStyleCnt="0"/>
      <dgm:spPr/>
    </dgm:pt>
    <dgm:pt modelId="{4A3579AF-DF23-4832-97ED-D6F9BCFB4F29}" type="pres">
      <dgm:prSet presAssocID="{23FAD997-D954-4EF6-95F8-429D3A839711}" presName="parentLin" presStyleCnt="0"/>
      <dgm:spPr/>
    </dgm:pt>
    <dgm:pt modelId="{4C4A9F59-C5D6-47C5-872D-47CFF0262320}" type="pres">
      <dgm:prSet presAssocID="{23FAD997-D954-4EF6-95F8-429D3A839711}" presName="parentLeftMargin" presStyleLbl="node1" presStyleIdx="4" presStyleCnt="6"/>
      <dgm:spPr/>
      <dgm:t>
        <a:bodyPr/>
        <a:lstStyle/>
        <a:p>
          <a:endParaRPr lang="zh-TW" altLang="en-US"/>
        </a:p>
      </dgm:t>
    </dgm:pt>
    <dgm:pt modelId="{B00105C3-0411-41B2-9D02-27041BD9AAD1}" type="pres">
      <dgm:prSet presAssocID="{23FAD997-D954-4EF6-95F8-429D3A83971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E7016B0-1F1D-4B28-97C2-D2EDFD96AF29}" type="pres">
      <dgm:prSet presAssocID="{23FAD997-D954-4EF6-95F8-429D3A839711}" presName="negativeSpace" presStyleCnt="0"/>
      <dgm:spPr/>
    </dgm:pt>
    <dgm:pt modelId="{19134652-90B3-4B3E-8179-6843774B6D52}" type="pres">
      <dgm:prSet presAssocID="{23FAD997-D954-4EF6-95F8-429D3A839711}" presName="childText" presStyleLbl="conFgAcc1" presStyleIdx="5" presStyleCnt="6" custScaleX="91699">
        <dgm:presLayoutVars>
          <dgm:bulletEnabled val="1"/>
        </dgm:presLayoutVars>
      </dgm:prSet>
      <dgm:spPr/>
    </dgm:pt>
  </dgm:ptLst>
  <dgm:cxnLst>
    <dgm:cxn modelId="{6A991D20-B001-4F66-86BA-A1167312A107}" type="presOf" srcId="{631AB1C7-01C6-4B9B-8061-180D0E05D977}" destId="{7B1167EB-EDCB-4F83-889E-1A8C486BA576}" srcOrd="1" destOrd="0" presId="urn:microsoft.com/office/officeart/2005/8/layout/list1"/>
    <dgm:cxn modelId="{B2ED7AC7-7F5E-4D21-8E40-4A8844F60B18}" type="presOf" srcId="{631AB1C7-01C6-4B9B-8061-180D0E05D977}" destId="{D9386E0B-A62E-4B95-872C-2C2AAE7AA1AD}" srcOrd="0" destOrd="0" presId="urn:microsoft.com/office/officeart/2005/8/layout/list1"/>
    <dgm:cxn modelId="{9F5C8464-C41A-42EE-AB08-6B5E0A408CE2}" type="presOf" srcId="{E3F53DBF-BC6D-4145-9F20-651FA81B3FAA}" destId="{787066C6-C7AE-4346-89F4-EA5F782C199D}" srcOrd="0" destOrd="0" presId="urn:microsoft.com/office/officeart/2005/8/layout/list1"/>
    <dgm:cxn modelId="{3244FE73-E61A-4F73-A69F-2027EB2E7239}" srcId="{39742039-D199-48F0-B3C9-65CF46174A37}" destId="{23FAD997-D954-4EF6-95F8-429D3A839711}" srcOrd="5" destOrd="0" parTransId="{544F9581-085E-422F-BE8F-F5432EED151A}" sibTransId="{2D75054C-C7F9-4F9E-89B9-693A384CB4B0}"/>
    <dgm:cxn modelId="{93CEE9E9-D9BA-430C-B1E9-1CE5E8313A72}" type="presOf" srcId="{3100A6B6-92F8-482A-9877-97552F8E6AA2}" destId="{A8938B52-4E50-4B77-BEAF-B90AAC008B48}" srcOrd="1" destOrd="0" presId="urn:microsoft.com/office/officeart/2005/8/layout/list1"/>
    <dgm:cxn modelId="{21ACAADE-5747-4580-96F1-76EAE153F816}" type="presOf" srcId="{E3F53DBF-BC6D-4145-9F20-651FA81B3FAA}" destId="{7D260D49-0D20-4200-9DC7-87523391D85C}" srcOrd="1" destOrd="0" presId="urn:microsoft.com/office/officeart/2005/8/layout/list1"/>
    <dgm:cxn modelId="{32115369-97AA-495F-AF67-F5B7B22519A0}" type="presOf" srcId="{23FAD997-D954-4EF6-95F8-429D3A839711}" destId="{4C4A9F59-C5D6-47C5-872D-47CFF0262320}" srcOrd="0" destOrd="0" presId="urn:microsoft.com/office/officeart/2005/8/layout/list1"/>
    <dgm:cxn modelId="{D5CB08CF-1773-4BFD-9855-25CC8F5068FB}" type="presOf" srcId="{D46826CE-9073-4114-B747-0AFE44BFD2AD}" destId="{3D502BA0-BA0F-40E6-B2C6-858154638667}" srcOrd="0" destOrd="0" presId="urn:microsoft.com/office/officeart/2005/8/layout/list1"/>
    <dgm:cxn modelId="{CED8CC1D-4B57-4768-994A-8FA3C19C1F75}" srcId="{39742039-D199-48F0-B3C9-65CF46174A37}" destId="{3100A6B6-92F8-482A-9877-97552F8E6AA2}" srcOrd="2" destOrd="0" parTransId="{7242473A-65AB-44A3-B820-9169C727D3B3}" sibTransId="{0DBDA2D3-B3C1-4260-A7B3-69F4E783626E}"/>
    <dgm:cxn modelId="{0920734A-E9F1-4522-B0F7-5793DB4B5BC3}" srcId="{39742039-D199-48F0-B3C9-65CF46174A37}" destId="{631AB1C7-01C6-4B9B-8061-180D0E05D977}" srcOrd="4" destOrd="0" parTransId="{6EAD4FF9-57E3-44E8-9FE5-2BFE37C55C0C}" sibTransId="{9603281B-041C-4E9D-97DA-88A6377C4017}"/>
    <dgm:cxn modelId="{E21897ED-56D4-45B2-B254-74307EEA68A0}" type="presOf" srcId="{39742039-D199-48F0-B3C9-65CF46174A37}" destId="{3B3A0FD9-BC97-45C5-91AC-F8873C4B66E2}" srcOrd="0" destOrd="0" presId="urn:microsoft.com/office/officeart/2005/8/layout/list1"/>
    <dgm:cxn modelId="{6E7D865F-AA08-408F-BF9D-507F2D4BCB12}" type="presOf" srcId="{23FAD997-D954-4EF6-95F8-429D3A839711}" destId="{B00105C3-0411-41B2-9D02-27041BD9AAD1}" srcOrd="1" destOrd="0" presId="urn:microsoft.com/office/officeart/2005/8/layout/list1"/>
    <dgm:cxn modelId="{DEF3F5BC-9773-4C41-8B68-E248165D5BEB}" srcId="{39742039-D199-48F0-B3C9-65CF46174A37}" destId="{D46826CE-9073-4114-B747-0AFE44BFD2AD}" srcOrd="1" destOrd="0" parTransId="{A4562589-CEDA-48F1-89FD-0D8DE370003F}" sibTransId="{22228A1D-B2E6-48C3-B3A9-E97FC9717BA6}"/>
    <dgm:cxn modelId="{E7DF8A49-A93F-4E36-90AF-97E4F9952D80}" type="presOf" srcId="{9587FA3C-2D7E-408C-9665-216865C1D0F8}" destId="{9953F839-BE67-4285-87C1-9C4CD09B452B}" srcOrd="1" destOrd="0" presId="urn:microsoft.com/office/officeart/2005/8/layout/list1"/>
    <dgm:cxn modelId="{1A448FDA-CDFD-4A36-9679-A19E9D365B90}" type="presOf" srcId="{D46826CE-9073-4114-B747-0AFE44BFD2AD}" destId="{0D37081F-1AF6-4DA9-B8A7-3297FA5070C0}" srcOrd="1" destOrd="0" presId="urn:microsoft.com/office/officeart/2005/8/layout/list1"/>
    <dgm:cxn modelId="{44288D0C-9995-4381-BAD9-28B221A9BA56}" type="presOf" srcId="{9587FA3C-2D7E-408C-9665-216865C1D0F8}" destId="{E62D6D35-0A96-4F80-8CB4-26D1853A8753}" srcOrd="0" destOrd="0" presId="urn:microsoft.com/office/officeart/2005/8/layout/list1"/>
    <dgm:cxn modelId="{4965941B-308F-44CE-8198-8602E67E7E9D}" srcId="{39742039-D199-48F0-B3C9-65CF46174A37}" destId="{E3F53DBF-BC6D-4145-9F20-651FA81B3FAA}" srcOrd="0" destOrd="0" parTransId="{FAA7BD04-577A-40CD-B082-8A74B1A67DC4}" sibTransId="{6C15A940-9F43-4ACC-96D7-F6BAABE853E6}"/>
    <dgm:cxn modelId="{ADDFB1D4-59D3-46DD-91D6-41FF564FDF18}" srcId="{39742039-D199-48F0-B3C9-65CF46174A37}" destId="{9587FA3C-2D7E-408C-9665-216865C1D0F8}" srcOrd="3" destOrd="0" parTransId="{8094CF93-2DE8-4E12-BC7F-7017CCB60C17}" sibTransId="{F29B28CB-7A12-401C-91B7-0D92E19750DB}"/>
    <dgm:cxn modelId="{90A6EAB9-7718-4C86-AFA5-7B61AECAB6CF}" type="presOf" srcId="{3100A6B6-92F8-482A-9877-97552F8E6AA2}" destId="{C373F2DC-F76F-4F81-B2A7-FC4510DB7E13}" srcOrd="0" destOrd="0" presId="urn:microsoft.com/office/officeart/2005/8/layout/list1"/>
    <dgm:cxn modelId="{BCA39563-8110-4520-93D3-8D87982EF1E1}" type="presParOf" srcId="{3B3A0FD9-BC97-45C5-91AC-F8873C4B66E2}" destId="{8228D403-AE9D-4E50-BFB0-33EC6DB9138A}" srcOrd="0" destOrd="0" presId="urn:microsoft.com/office/officeart/2005/8/layout/list1"/>
    <dgm:cxn modelId="{64E3D82E-6B62-44D6-AB31-DFA1F1A2B8D8}" type="presParOf" srcId="{8228D403-AE9D-4E50-BFB0-33EC6DB9138A}" destId="{787066C6-C7AE-4346-89F4-EA5F782C199D}" srcOrd="0" destOrd="0" presId="urn:microsoft.com/office/officeart/2005/8/layout/list1"/>
    <dgm:cxn modelId="{7D3E371E-1B72-458C-915D-7CB12F3830F6}" type="presParOf" srcId="{8228D403-AE9D-4E50-BFB0-33EC6DB9138A}" destId="{7D260D49-0D20-4200-9DC7-87523391D85C}" srcOrd="1" destOrd="0" presId="urn:microsoft.com/office/officeart/2005/8/layout/list1"/>
    <dgm:cxn modelId="{E2857390-8D42-480F-9607-600D67215F3A}" type="presParOf" srcId="{3B3A0FD9-BC97-45C5-91AC-F8873C4B66E2}" destId="{84EDD925-DF65-4BFD-9CA4-AE07435D1220}" srcOrd="1" destOrd="0" presId="urn:microsoft.com/office/officeart/2005/8/layout/list1"/>
    <dgm:cxn modelId="{43A6A7EC-F2F6-409D-8912-1999C80EAC83}" type="presParOf" srcId="{3B3A0FD9-BC97-45C5-91AC-F8873C4B66E2}" destId="{6D395426-5B24-4DDF-99E3-A314BE6FF981}" srcOrd="2" destOrd="0" presId="urn:microsoft.com/office/officeart/2005/8/layout/list1"/>
    <dgm:cxn modelId="{2E428143-B7C9-4117-9671-78F2CD1A6764}" type="presParOf" srcId="{3B3A0FD9-BC97-45C5-91AC-F8873C4B66E2}" destId="{C4EDEC7C-143F-4101-A86F-7D1018475FF7}" srcOrd="3" destOrd="0" presId="urn:microsoft.com/office/officeart/2005/8/layout/list1"/>
    <dgm:cxn modelId="{B6FF28D1-7718-492B-B9B9-15CBC8C4D089}" type="presParOf" srcId="{3B3A0FD9-BC97-45C5-91AC-F8873C4B66E2}" destId="{524711D8-69F5-4229-91C2-C846AA5826DC}" srcOrd="4" destOrd="0" presId="urn:microsoft.com/office/officeart/2005/8/layout/list1"/>
    <dgm:cxn modelId="{9BFECA5D-34F2-449F-9354-9A1012876EA2}" type="presParOf" srcId="{524711D8-69F5-4229-91C2-C846AA5826DC}" destId="{3D502BA0-BA0F-40E6-B2C6-858154638667}" srcOrd="0" destOrd="0" presId="urn:microsoft.com/office/officeart/2005/8/layout/list1"/>
    <dgm:cxn modelId="{CFE1B3CE-23D6-4585-BDF7-CC483C260869}" type="presParOf" srcId="{524711D8-69F5-4229-91C2-C846AA5826DC}" destId="{0D37081F-1AF6-4DA9-B8A7-3297FA5070C0}" srcOrd="1" destOrd="0" presId="urn:microsoft.com/office/officeart/2005/8/layout/list1"/>
    <dgm:cxn modelId="{CF6F8847-CE12-4431-A664-D10381E41D1B}" type="presParOf" srcId="{3B3A0FD9-BC97-45C5-91AC-F8873C4B66E2}" destId="{93DA567F-C836-4D6A-9E64-E5504B1AA99F}" srcOrd="5" destOrd="0" presId="urn:microsoft.com/office/officeart/2005/8/layout/list1"/>
    <dgm:cxn modelId="{C4B1901C-6D7A-4B6A-AF62-D675CBDC8807}" type="presParOf" srcId="{3B3A0FD9-BC97-45C5-91AC-F8873C4B66E2}" destId="{848967E1-4452-4191-B8E9-911E521DEF80}" srcOrd="6" destOrd="0" presId="urn:microsoft.com/office/officeart/2005/8/layout/list1"/>
    <dgm:cxn modelId="{69A237C7-9FF4-4336-A2B4-80696DCB4A6D}" type="presParOf" srcId="{3B3A0FD9-BC97-45C5-91AC-F8873C4B66E2}" destId="{105C88FB-97E3-43E7-BE61-E30F60C80DEE}" srcOrd="7" destOrd="0" presId="urn:microsoft.com/office/officeart/2005/8/layout/list1"/>
    <dgm:cxn modelId="{290FC805-C78C-40DA-95B4-6A9955124693}" type="presParOf" srcId="{3B3A0FD9-BC97-45C5-91AC-F8873C4B66E2}" destId="{51FFDF5D-DAC1-4840-98AC-C0DE570B338F}" srcOrd="8" destOrd="0" presId="urn:microsoft.com/office/officeart/2005/8/layout/list1"/>
    <dgm:cxn modelId="{C35FA794-2190-40CD-A0E5-BFE904F19928}" type="presParOf" srcId="{51FFDF5D-DAC1-4840-98AC-C0DE570B338F}" destId="{C373F2DC-F76F-4F81-B2A7-FC4510DB7E13}" srcOrd="0" destOrd="0" presId="urn:microsoft.com/office/officeart/2005/8/layout/list1"/>
    <dgm:cxn modelId="{FA097099-51DA-4E45-835B-0B2C9F9DD85B}" type="presParOf" srcId="{51FFDF5D-DAC1-4840-98AC-C0DE570B338F}" destId="{A8938B52-4E50-4B77-BEAF-B90AAC008B48}" srcOrd="1" destOrd="0" presId="urn:microsoft.com/office/officeart/2005/8/layout/list1"/>
    <dgm:cxn modelId="{1AD44CB7-75D8-40D1-99AC-2EA5D29E7FA6}" type="presParOf" srcId="{3B3A0FD9-BC97-45C5-91AC-F8873C4B66E2}" destId="{10FBECF7-3827-4C8A-8F15-CF1365EEA919}" srcOrd="9" destOrd="0" presId="urn:microsoft.com/office/officeart/2005/8/layout/list1"/>
    <dgm:cxn modelId="{C4AE8EEB-6DDB-4110-BF85-C9DAECF3A234}" type="presParOf" srcId="{3B3A0FD9-BC97-45C5-91AC-F8873C4B66E2}" destId="{DF972AEA-135A-462E-812F-1EBA2B4C6FD4}" srcOrd="10" destOrd="0" presId="urn:microsoft.com/office/officeart/2005/8/layout/list1"/>
    <dgm:cxn modelId="{F859897F-5618-4754-9E9C-F31E03C36151}" type="presParOf" srcId="{3B3A0FD9-BC97-45C5-91AC-F8873C4B66E2}" destId="{0F53CE89-6A55-4503-80F6-786F905A62D6}" srcOrd="11" destOrd="0" presId="urn:microsoft.com/office/officeart/2005/8/layout/list1"/>
    <dgm:cxn modelId="{725BB804-905C-44F8-AC30-5ED95641DD5E}" type="presParOf" srcId="{3B3A0FD9-BC97-45C5-91AC-F8873C4B66E2}" destId="{F25FA7F3-015D-49CD-BB42-BDFF3CFD2AFB}" srcOrd="12" destOrd="0" presId="urn:microsoft.com/office/officeart/2005/8/layout/list1"/>
    <dgm:cxn modelId="{784EA9E9-93C4-4A8E-A87E-CF4D7B16E0A6}" type="presParOf" srcId="{F25FA7F3-015D-49CD-BB42-BDFF3CFD2AFB}" destId="{E62D6D35-0A96-4F80-8CB4-26D1853A8753}" srcOrd="0" destOrd="0" presId="urn:microsoft.com/office/officeart/2005/8/layout/list1"/>
    <dgm:cxn modelId="{59F787AA-E86E-4CF5-885E-673FA2396467}" type="presParOf" srcId="{F25FA7F3-015D-49CD-BB42-BDFF3CFD2AFB}" destId="{9953F839-BE67-4285-87C1-9C4CD09B452B}" srcOrd="1" destOrd="0" presId="urn:microsoft.com/office/officeart/2005/8/layout/list1"/>
    <dgm:cxn modelId="{674E9F81-EBDB-497F-8015-71BB1D523F15}" type="presParOf" srcId="{3B3A0FD9-BC97-45C5-91AC-F8873C4B66E2}" destId="{F8C18606-20D3-4C4A-9244-CED9D0354A79}" srcOrd="13" destOrd="0" presId="urn:microsoft.com/office/officeart/2005/8/layout/list1"/>
    <dgm:cxn modelId="{1708F668-E3E0-43C7-9CE8-EDCD0A44F749}" type="presParOf" srcId="{3B3A0FD9-BC97-45C5-91AC-F8873C4B66E2}" destId="{EE437115-7C97-46D4-AF74-3E4491E4C57C}" srcOrd="14" destOrd="0" presId="urn:microsoft.com/office/officeart/2005/8/layout/list1"/>
    <dgm:cxn modelId="{AC945A67-6AD4-4065-9959-030B7F499FCB}" type="presParOf" srcId="{3B3A0FD9-BC97-45C5-91AC-F8873C4B66E2}" destId="{6A5C2A0E-BF59-47A6-A66E-39226E0BF19E}" srcOrd="15" destOrd="0" presId="urn:microsoft.com/office/officeart/2005/8/layout/list1"/>
    <dgm:cxn modelId="{BF345C1F-1B02-4E64-8EA7-4022B1E3528F}" type="presParOf" srcId="{3B3A0FD9-BC97-45C5-91AC-F8873C4B66E2}" destId="{46203E23-C95D-4845-9CF2-55084886BE27}" srcOrd="16" destOrd="0" presId="urn:microsoft.com/office/officeart/2005/8/layout/list1"/>
    <dgm:cxn modelId="{F7ED013C-9DF4-443D-867F-49CD6CC837EC}" type="presParOf" srcId="{46203E23-C95D-4845-9CF2-55084886BE27}" destId="{D9386E0B-A62E-4B95-872C-2C2AAE7AA1AD}" srcOrd="0" destOrd="0" presId="urn:microsoft.com/office/officeart/2005/8/layout/list1"/>
    <dgm:cxn modelId="{537602E0-2316-4CC5-9D3B-146EE88DCF4D}" type="presParOf" srcId="{46203E23-C95D-4845-9CF2-55084886BE27}" destId="{7B1167EB-EDCB-4F83-889E-1A8C486BA576}" srcOrd="1" destOrd="0" presId="urn:microsoft.com/office/officeart/2005/8/layout/list1"/>
    <dgm:cxn modelId="{496256B6-4B23-4E4B-AEBE-75A161E1606F}" type="presParOf" srcId="{3B3A0FD9-BC97-45C5-91AC-F8873C4B66E2}" destId="{5F12D73D-568A-4DE2-B1E7-DD937F4B4D26}" srcOrd="17" destOrd="0" presId="urn:microsoft.com/office/officeart/2005/8/layout/list1"/>
    <dgm:cxn modelId="{357256B9-515F-4993-ACAE-6171829742EE}" type="presParOf" srcId="{3B3A0FD9-BC97-45C5-91AC-F8873C4B66E2}" destId="{CAD06041-978C-4B86-9D49-119EDD74D69B}" srcOrd="18" destOrd="0" presId="urn:microsoft.com/office/officeart/2005/8/layout/list1"/>
    <dgm:cxn modelId="{57C6681F-F600-4DE5-9C93-EA053F509FCC}" type="presParOf" srcId="{3B3A0FD9-BC97-45C5-91AC-F8873C4B66E2}" destId="{61563C13-AA8D-4802-AEF2-4792D2FBCD66}" srcOrd="19" destOrd="0" presId="urn:microsoft.com/office/officeart/2005/8/layout/list1"/>
    <dgm:cxn modelId="{928863FA-212B-4ACB-8AF7-9B8222CAA731}" type="presParOf" srcId="{3B3A0FD9-BC97-45C5-91AC-F8873C4B66E2}" destId="{4A3579AF-DF23-4832-97ED-D6F9BCFB4F29}" srcOrd="20" destOrd="0" presId="urn:microsoft.com/office/officeart/2005/8/layout/list1"/>
    <dgm:cxn modelId="{ED566FA2-4C60-4F61-9FE2-4E623C28C903}" type="presParOf" srcId="{4A3579AF-DF23-4832-97ED-D6F9BCFB4F29}" destId="{4C4A9F59-C5D6-47C5-872D-47CFF0262320}" srcOrd="0" destOrd="0" presId="urn:microsoft.com/office/officeart/2005/8/layout/list1"/>
    <dgm:cxn modelId="{E64B8102-8B03-43DA-8759-F5D6EE70F440}" type="presParOf" srcId="{4A3579AF-DF23-4832-97ED-D6F9BCFB4F29}" destId="{B00105C3-0411-41B2-9D02-27041BD9AAD1}" srcOrd="1" destOrd="0" presId="urn:microsoft.com/office/officeart/2005/8/layout/list1"/>
    <dgm:cxn modelId="{4355DC1B-D2B5-4613-8AA4-1E1B13560704}" type="presParOf" srcId="{3B3A0FD9-BC97-45C5-91AC-F8873C4B66E2}" destId="{4E7016B0-1F1D-4B28-97C2-D2EDFD96AF29}" srcOrd="21" destOrd="0" presId="urn:microsoft.com/office/officeart/2005/8/layout/list1"/>
    <dgm:cxn modelId="{C2ACFDED-B570-4C6B-AB9C-A5BF5C7983D1}" type="presParOf" srcId="{3B3A0FD9-BC97-45C5-91AC-F8873C4B66E2}" destId="{19134652-90B3-4B3E-8179-6843774B6D5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B8DAE-B536-4688-8CA7-A36A94A0A869}">
      <dsp:nvSpPr>
        <dsp:cNvPr id="0" name=""/>
        <dsp:cNvSpPr/>
      </dsp:nvSpPr>
      <dsp:spPr>
        <a:xfrm>
          <a:off x="0" y="2115"/>
          <a:ext cx="2787289" cy="575639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CONTENT</a:t>
          </a:r>
          <a:endParaRPr lang="zh-TW" sz="2400" kern="1200"/>
        </a:p>
      </dsp:txBody>
      <dsp:txXfrm>
        <a:off x="28100" y="30215"/>
        <a:ext cx="2731089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E4A1C-4C65-467F-8659-17F12CC88CD3}">
      <dsp:nvSpPr>
        <dsp:cNvPr id="0" name=""/>
        <dsp:cNvSpPr/>
      </dsp:nvSpPr>
      <dsp:spPr>
        <a:xfrm>
          <a:off x="-4262901" y="-654021"/>
          <a:ext cx="5079096" cy="5079096"/>
        </a:xfrm>
        <a:prstGeom prst="blockArc">
          <a:avLst>
            <a:gd name="adj1" fmla="val 18900000"/>
            <a:gd name="adj2" fmla="val 2700000"/>
            <a:gd name="adj3" fmla="val 425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B0FD1-88CF-4C7C-AE6F-C908415B3C10}">
      <dsp:nvSpPr>
        <dsp:cNvPr id="0" name=""/>
        <dsp:cNvSpPr/>
      </dsp:nvSpPr>
      <dsp:spPr>
        <a:xfrm>
          <a:off x="427609" y="289918"/>
          <a:ext cx="3819510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Introduction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427609" y="289918"/>
        <a:ext cx="3819510" cy="580138"/>
      </dsp:txXfrm>
    </dsp:sp>
    <dsp:sp modelId="{F1E52652-9978-4135-B1F0-7E42022878EE}">
      <dsp:nvSpPr>
        <dsp:cNvPr id="0" name=""/>
        <dsp:cNvSpPr/>
      </dsp:nvSpPr>
      <dsp:spPr>
        <a:xfrm>
          <a:off x="65023" y="217401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FF941B0-CD53-4926-8398-66360BC3C0C8}">
      <dsp:nvSpPr>
        <dsp:cNvPr id="0" name=""/>
        <dsp:cNvSpPr/>
      </dsp:nvSpPr>
      <dsp:spPr>
        <a:xfrm>
          <a:off x="760216" y="1160277"/>
          <a:ext cx="3486903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Experiment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760216" y="1160277"/>
        <a:ext cx="3486903" cy="580138"/>
      </dsp:txXfrm>
    </dsp:sp>
    <dsp:sp modelId="{EF9566F5-82F3-4F56-94DB-288EBFC09A9B}">
      <dsp:nvSpPr>
        <dsp:cNvPr id="0" name=""/>
        <dsp:cNvSpPr/>
      </dsp:nvSpPr>
      <dsp:spPr>
        <a:xfrm>
          <a:off x="397629" y="1087760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CA90F5-EE65-4147-8E49-46060CDC601E}">
      <dsp:nvSpPr>
        <dsp:cNvPr id="0" name=""/>
        <dsp:cNvSpPr/>
      </dsp:nvSpPr>
      <dsp:spPr>
        <a:xfrm>
          <a:off x="760216" y="2030637"/>
          <a:ext cx="3486903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Method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760216" y="2030637"/>
        <a:ext cx="3486903" cy="580138"/>
      </dsp:txXfrm>
    </dsp:sp>
    <dsp:sp modelId="{955D55E5-7D4A-42F5-B165-EF64A3BD2162}">
      <dsp:nvSpPr>
        <dsp:cNvPr id="0" name=""/>
        <dsp:cNvSpPr/>
      </dsp:nvSpPr>
      <dsp:spPr>
        <a:xfrm>
          <a:off x="397629" y="1958119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6C7A07-16F4-4010-85A2-CD2458B16EBB}">
      <dsp:nvSpPr>
        <dsp:cNvPr id="0" name=""/>
        <dsp:cNvSpPr/>
      </dsp:nvSpPr>
      <dsp:spPr>
        <a:xfrm>
          <a:off x="427609" y="2900996"/>
          <a:ext cx="3819510" cy="580138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60485" tIns="68580" rIns="68580" bIns="6858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>
              <a:latin typeface="Comic Sans MS" panose="030F0702030302020204" pitchFamily="66" charset="0"/>
            </a:rPr>
            <a:t>Discussion</a:t>
          </a:r>
          <a:endParaRPr lang="zh-TW" altLang="en-US" sz="2700" kern="1200" dirty="0">
            <a:latin typeface="Comic Sans MS" panose="030F0702030302020204" pitchFamily="66" charset="0"/>
          </a:endParaRPr>
        </a:p>
      </dsp:txBody>
      <dsp:txXfrm>
        <a:off x="427609" y="2900996"/>
        <a:ext cx="3819510" cy="580138"/>
      </dsp:txXfrm>
    </dsp:sp>
    <dsp:sp modelId="{9153B626-9CA4-4578-8DC8-47961ECA54AB}">
      <dsp:nvSpPr>
        <dsp:cNvPr id="0" name=""/>
        <dsp:cNvSpPr/>
      </dsp:nvSpPr>
      <dsp:spPr>
        <a:xfrm>
          <a:off x="65023" y="2828479"/>
          <a:ext cx="725173" cy="725173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95426-5B24-4DDF-99E3-A314BE6FF981}">
      <dsp:nvSpPr>
        <dsp:cNvPr id="0" name=""/>
        <dsp:cNvSpPr/>
      </dsp:nvSpPr>
      <dsp:spPr>
        <a:xfrm>
          <a:off x="0" y="333450"/>
          <a:ext cx="3651400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60D49-0D20-4200-9DC7-87523391D85C}">
      <dsp:nvSpPr>
        <dsp:cNvPr id="0" name=""/>
        <dsp:cNvSpPr/>
      </dsp:nvSpPr>
      <dsp:spPr>
        <a:xfrm>
          <a:off x="200968" y="126810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Military Reconnaissance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146985"/>
        <a:ext cx="2773211" cy="372930"/>
      </dsp:txXfrm>
    </dsp:sp>
    <dsp:sp modelId="{848967E1-4452-4191-B8E9-911E521DEF80}">
      <dsp:nvSpPr>
        <dsp:cNvPr id="0" name=""/>
        <dsp:cNvSpPr/>
      </dsp:nvSpPr>
      <dsp:spPr>
        <a:xfrm>
          <a:off x="0" y="968491"/>
          <a:ext cx="3661087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7081F-1AF6-4DA9-B8A7-3297FA5070C0}">
      <dsp:nvSpPr>
        <dsp:cNvPr id="0" name=""/>
        <dsp:cNvSpPr/>
      </dsp:nvSpPr>
      <dsp:spPr>
        <a:xfrm>
          <a:off x="200968" y="761850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Inspection of Infrastructures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782025"/>
        <a:ext cx="2773211" cy="372930"/>
      </dsp:txXfrm>
    </dsp:sp>
    <dsp:sp modelId="{DF972AEA-135A-462E-812F-1EBA2B4C6FD4}">
      <dsp:nvSpPr>
        <dsp:cNvPr id="0" name=""/>
        <dsp:cNvSpPr/>
      </dsp:nvSpPr>
      <dsp:spPr>
        <a:xfrm>
          <a:off x="0" y="1603531"/>
          <a:ext cx="3667397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38B52-4E50-4B77-BEAF-B90AAC008B48}">
      <dsp:nvSpPr>
        <dsp:cNvPr id="0" name=""/>
        <dsp:cNvSpPr/>
      </dsp:nvSpPr>
      <dsp:spPr>
        <a:xfrm>
          <a:off x="200968" y="1396891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Smart Agriculture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1417066"/>
        <a:ext cx="2773211" cy="372930"/>
      </dsp:txXfrm>
    </dsp:sp>
    <dsp:sp modelId="{EE437115-7C97-46D4-AF74-3E4491E4C57C}">
      <dsp:nvSpPr>
        <dsp:cNvPr id="0" name=""/>
        <dsp:cNvSpPr/>
      </dsp:nvSpPr>
      <dsp:spPr>
        <a:xfrm>
          <a:off x="0" y="2238571"/>
          <a:ext cx="3672944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3F839-BE67-4285-87C1-9C4CD09B452B}">
      <dsp:nvSpPr>
        <dsp:cNvPr id="0" name=""/>
        <dsp:cNvSpPr/>
      </dsp:nvSpPr>
      <dsp:spPr>
        <a:xfrm>
          <a:off x="200968" y="2031931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Traffic Management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2052106"/>
        <a:ext cx="2773211" cy="372930"/>
      </dsp:txXfrm>
    </dsp:sp>
    <dsp:sp modelId="{CAD06041-978C-4B86-9D49-119EDD74D69B}">
      <dsp:nvSpPr>
        <dsp:cNvPr id="0" name=""/>
        <dsp:cNvSpPr/>
      </dsp:nvSpPr>
      <dsp:spPr>
        <a:xfrm>
          <a:off x="0" y="2873611"/>
          <a:ext cx="3672903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167EB-EDCB-4F83-889E-1A8C486BA576}">
      <dsp:nvSpPr>
        <dsp:cNvPr id="0" name=""/>
        <dsp:cNvSpPr/>
      </dsp:nvSpPr>
      <dsp:spPr>
        <a:xfrm>
          <a:off x="200968" y="2666971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Border surveillance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2687146"/>
        <a:ext cx="2773211" cy="372930"/>
      </dsp:txXfrm>
    </dsp:sp>
    <dsp:sp modelId="{19134652-90B3-4B3E-8179-6843774B6D52}">
      <dsp:nvSpPr>
        <dsp:cNvPr id="0" name=""/>
        <dsp:cNvSpPr/>
      </dsp:nvSpPr>
      <dsp:spPr>
        <a:xfrm>
          <a:off x="0" y="3508651"/>
          <a:ext cx="3685725" cy="352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105C3-0411-41B2-9D02-27041BD9AAD1}">
      <dsp:nvSpPr>
        <dsp:cNvPr id="0" name=""/>
        <dsp:cNvSpPr/>
      </dsp:nvSpPr>
      <dsp:spPr>
        <a:xfrm>
          <a:off x="200968" y="3302010"/>
          <a:ext cx="2813561" cy="4132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346" tIns="0" rIns="10634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kern="1200" dirty="0" smtClean="0">
              <a:latin typeface="Comic Sans MS" panose="030F0702030302020204" pitchFamily="66" charset="0"/>
            </a:rPr>
            <a:t>Cargo delivery</a:t>
          </a:r>
          <a:endParaRPr lang="zh-TW" altLang="en-US" sz="1400" kern="1200" dirty="0">
            <a:latin typeface="Comic Sans MS" panose="030F0702030302020204" pitchFamily="66" charset="0"/>
          </a:endParaRPr>
        </a:p>
      </dsp:txBody>
      <dsp:txXfrm>
        <a:off x="221143" y="3322185"/>
        <a:ext cx="2773211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E32B7-19C5-4095-9C95-F277E30D1456}" type="datetimeFigureOut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47162-ED96-4A84-A335-5A9AFCA350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63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19A4-C899-4FE3-B2C0-EA32C1E2A373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8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25E2-3DF1-496F-923B-ADC93C1FF91E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8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709-0C54-4055-B8A5-334E3C574642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4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66E2-A720-4114-9EAD-35F33426C266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5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15E-6041-4E19-A88F-713A849FAB1F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10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1673-2459-4015-8514-10CC325F640F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F4F7-C57C-4105-9534-84A0BF80F02F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85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40D1-97F9-4595-91A4-880B1C854E40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8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E3B-C414-4A74-9F90-82C22692D280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78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A8D-7E8C-45E9-AF19-479C7BF98E21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56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AB2-8603-4182-B607-B8D4C5ACF843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8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6340-B1F5-49D0-BCE2-BF206B87664B}" type="datetime1">
              <a:rPr lang="zh-TW" altLang="en-US" smtClean="0"/>
              <a:t>2019/12/24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8DF73-0FD1-4EFB-B6B9-20BE1557E8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26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44185" y="2755749"/>
            <a:ext cx="10490927" cy="577755"/>
          </a:xfrm>
        </p:spPr>
        <p:txBody>
          <a:bodyPr>
            <a:no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UVAs Traffic Control based on Multi-Access Edge Computing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17648" y="4976949"/>
            <a:ext cx="9144000" cy="1282430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: 2019 / 12 /30</a:t>
            </a:r>
          </a:p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陳文遠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108064535</a:t>
            </a: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 descr="「2018 IEEE Global Communications Conference label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3837" r="71015" b="-1"/>
          <a:stretch/>
        </p:blipFill>
        <p:spPr bwMode="auto">
          <a:xfrm>
            <a:off x="844185" y="800038"/>
            <a:ext cx="926895" cy="105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65486"/>
              </p:ext>
            </p:extLst>
          </p:nvPr>
        </p:nvGraphicFramePr>
        <p:xfrm>
          <a:off x="777964" y="829216"/>
          <a:ext cx="10490927" cy="102195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33418">
                  <a:extLst>
                    <a:ext uri="{9D8B030D-6E8A-4147-A177-3AD203B41FA5}">
                      <a16:colId xmlns:a16="http://schemas.microsoft.com/office/drawing/2014/main" val="2988397304"/>
                    </a:ext>
                  </a:extLst>
                </a:gridCol>
                <a:gridCol w="9457509">
                  <a:extLst>
                    <a:ext uri="{9D8B030D-6E8A-4147-A177-3AD203B41FA5}">
                      <a16:colId xmlns:a16="http://schemas.microsoft.com/office/drawing/2014/main" val="1632255163"/>
                    </a:ext>
                  </a:extLst>
                </a:gridCol>
              </a:tblGrid>
              <a:tr h="102195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>
                          <a:latin typeface="Consolas" panose="020B0609020204030204" pitchFamily="49" charset="0"/>
                        </a:rPr>
                        <a:t>2018 IEEE Global</a:t>
                      </a:r>
                      <a:r>
                        <a:rPr lang="en-US" altLang="zh-TW" sz="2800" baseline="0" dirty="0" smtClean="0">
                          <a:latin typeface="Consolas" panose="020B0609020204030204" pitchFamily="49" charset="0"/>
                        </a:rPr>
                        <a:t> Communication Conference</a:t>
                      </a:r>
                    </a:p>
                    <a:p>
                      <a:r>
                        <a:rPr lang="en-US" altLang="zh-TW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: </a:t>
                      </a:r>
                      <a:r>
                        <a:rPr lang="en-US" altLang="zh-TW" sz="16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Oussama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Bekkouche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Tarik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Taleb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Miloud</a:t>
                      </a:r>
                      <a:r>
                        <a:rPr lang="en-US" altLang="zh-TW" sz="16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Bagaa</a:t>
                      </a:r>
                      <a:endParaRPr lang="en-US" altLang="zh-TW" sz="1600" b="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TW" sz="1600" b="0" i="0" u="none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Abu Dhabi, United Arab </a:t>
                      </a:r>
                      <a:r>
                        <a:rPr lang="pt-BR" altLang="zh-TW" sz="1600" b="0" i="0" u="none" strike="noStrike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Emirates, 2018, pp. 1-6. doi: 10.1109/GLOCOM.2018.8647421</a:t>
                      </a:r>
                      <a:endParaRPr lang="zh-TW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10385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1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5314221" cy="4348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21696"/>
            <a:ext cx="54751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</a:t>
            </a:r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8408" y="1385641"/>
            <a:ext cx="9717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management of UAVs’ traffic is mainly based on the dynamic definition of aerial geo-fences to specify the allowed and the restricted flight zones.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3" name="橢圓 2"/>
          <p:cNvSpPr/>
          <p:nvPr/>
        </p:nvSpPr>
        <p:spPr>
          <a:xfrm>
            <a:off x="2376336" y="4404815"/>
            <a:ext cx="1950720" cy="181138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>
                  <a:noFill/>
                  <a:prstDash val="dash"/>
                </a:ln>
              </a:rPr>
              <a:t>Allowed airspace</a:t>
            </a:r>
            <a:endParaRPr lang="zh-TW" altLang="en-US" dirty="0">
              <a:ln>
                <a:noFill/>
                <a:prstDash val="dash"/>
              </a:ln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48" y="4578579"/>
            <a:ext cx="488496" cy="48849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18408" y="2334210"/>
            <a:ext cx="990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UTM controls the flight plan of each UAV to ensure that it is flying inside an allowed geo-fences.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8408" y="3231013"/>
            <a:ext cx="9920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had known that latency and packet loss will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damage the reliability of communication, so we lever-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age this experimentation to test the impact of the two situations.</a:t>
            </a:r>
          </a:p>
        </p:txBody>
      </p:sp>
      <p:sp>
        <p:nvSpPr>
          <p:cNvPr id="15" name="矩形 14"/>
          <p:cNvSpPr/>
          <p:nvPr/>
        </p:nvSpPr>
        <p:spPr>
          <a:xfrm>
            <a:off x="4430887" y="5144849"/>
            <a:ext cx="223888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TW" b="1" dirty="0" smtClean="0">
                <a:ln/>
                <a:solidFill>
                  <a:srgbClr val="002060"/>
                </a:solidFill>
              </a:rPr>
              <a:t>What’s the impact of </a:t>
            </a:r>
            <a:endParaRPr lang="zh-TW" altLang="en-US" sz="1600" b="1" cap="none" spc="0" dirty="0">
              <a:ln/>
              <a:solidFill>
                <a:srgbClr val="002060"/>
              </a:solidFill>
              <a:effectLst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6669770" y="4805465"/>
            <a:ext cx="2124299" cy="1048100"/>
            <a:chOff x="6564149" y="4805465"/>
            <a:chExt cx="2124299" cy="1048100"/>
          </a:xfrm>
        </p:grpSpPr>
        <p:sp>
          <p:nvSpPr>
            <p:cNvPr id="16" name="矩形 15"/>
            <p:cNvSpPr/>
            <p:nvPr/>
          </p:nvSpPr>
          <p:spPr>
            <a:xfrm>
              <a:off x="6564149" y="4805465"/>
              <a:ext cx="157479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zh-TW" sz="2800" b="1" dirty="0" smtClean="0">
                  <a:ln/>
                  <a:solidFill>
                    <a:srgbClr val="FF0000"/>
                  </a:solidFill>
                </a:rPr>
                <a:t>Latency ?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564149" y="5330345"/>
              <a:ext cx="212429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zh-TW" sz="2800" b="1" dirty="0" smtClean="0">
                  <a:ln/>
                  <a:solidFill>
                    <a:srgbClr val="FF0000"/>
                  </a:solidFill>
                </a:rPr>
                <a:t>Packet Loss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50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7.40741E-7 L 2.08333E-7 0.00023 C 0.00195 -0.00208 0.00378 -0.00463 0.00573 -0.00648 C 0.0069 -0.00741 0.00807 -0.00764 0.00937 -0.00764 C 0.01523 -0.00764 0.02122 -0.00694 0.02721 -0.00648 C 0.02773 -0.00555 0.02812 -0.00463 0.02865 -0.00393 C 0.0293 -0.00301 0.03021 -0.00255 0.03073 -0.00139 C 0.03125 -0.00023 0.03112 0.00139 0.03151 0.00255 C 0.03177 0.00347 0.03242 0.00417 0.03294 0.00509 C 0.03372 0.01042 0.03437 0.01435 0.03437 0.02037 C 0.03437 0.02361 0.03411 0.02708 0.03359 0.03032 C 0.03307 0.03403 0.0293 0.03889 0.02786 0.03935 C 0.02539 0.04028 0.02383 0.04074 0.02148 0.0419 C 0.0207 0.04213 0.02005 0.04306 0.01927 0.04306 C 0.01224 0.04398 0.00508 0.04398 -0.00208 0.04445 C -0.00326 0.04468 -0.01315 0.0463 -0.01497 0.04699 C -0.01641 0.04745 -0.01784 0.04861 -0.01927 0.04954 L -0.02135 0.0507 L -0.02565 0.05579 C -0.02643 0.05671 -0.02721 0.05718 -0.02786 0.05833 L -0.02995 0.06227 C -0.02969 0.06644 -0.03008 0.07083 -0.0293 0.075 C -0.02865 0.07778 -0.02656 0.0787 -0.02565 0.08125 C -0.02279 0.08889 -0.02591 0.08171 -0.02214 0.0875 C -0.02083 0.08958 -0.01992 0.09213 -0.01849 0.09398 C -0.01628 0.09699 -0.01536 0.09861 -0.01276 0.10023 C -0.01185 0.10093 -0.01094 0.10116 -0.0099 0.10162 C -0.00586 0.10648 -0.0099 0.10255 -0.00286 0.10532 C -0.0013 0.10602 2.08333E-7 0.10787 0.00143 0.10787 L 0.0151 0.10926 C 0.01576 0.10949 0.01641 0.11019 0.01719 0.11042 C 0.01836 0.11088 0.01953 0.11134 0.0207 0.11181 C 0.02174 0.11204 0.02266 0.1125 0.02357 0.11296 C 0.02461 0.11389 0.02552 0.11458 0.02643 0.11551 C 0.02799 0.11713 0.03073 0.1206 0.03073 0.12083 C 0.03151 0.12245 0.03294 0.1257 0.03294 0.12824 C 0.03294 0.13287 0.03268 0.13773 0.03216 0.14213 C 0.03203 0.14375 0.03138 0.14491 0.03073 0.14607 C 0.03047 0.14653 0.02656 0.15162 0.02578 0.15232 C 0.02513 0.15301 0.02435 0.15324 0.02357 0.1537 C 0.02318 0.1544 0.02279 0.15556 0.02214 0.15625 C 0.02135 0.15695 0.02031 0.15695 0.01927 0.15741 C 0.01862 0.15787 0.01784 0.15833 0.01719 0.1588 C 0.01172 0.1625 0.01549 0.16065 0.00937 0.1625 C 0.00833 0.16343 0.00742 0.16435 0.00651 0.16505 C 0.00482 0.1662 0.00078 0.16713 -0.00065 0.16759 C -0.00378 0.16713 -0.0069 0.16713 -0.0099 0.16644 C -0.01146 0.16597 -0.01276 0.16458 -0.01419 0.16389 C -0.01719 0.16204 -0.01576 0.1632 -0.01849 0.15995 C -0.02266 0.15023 -0.01862 0.15857 -0.02279 0.15232 C -0.02826 0.14421 -0.02174 0.15232 -0.02708 0.14607 C -0.02839 0.13935 -0.02734 0.14329 -0.03073 0.13449 L -0.03216 0.13079 C -0.03372 0.12199 -0.03177 0.13287 -0.03359 0.1206 C -0.03372 0.11921 -0.03398 0.11806 -0.03424 0.1169 C -0.03477 0.11366 -0.0349 0.11088 -0.03568 0.10787 C -0.03607 0.10625 -0.03659 0.10463 -0.03711 0.10278 C -0.03737 0.10116 -0.03737 0.09931 -0.03776 0.09769 C -0.03841 0.09583 -0.03958 0.09468 -0.03997 0.09259 C -0.04063 0.08935 -0.04049 0.08588 -0.04063 0.08241 C -0.04049 0.06945 -0.04049 0.05625 -0.03997 0.04306 C -0.03971 0.0375 -0.03776 0.0338 -0.03633 0.02917 C -0.03581 0.02755 -0.03555 0.0257 -0.0349 0.02407 C -0.03438 0.02269 -0.03346 0.02176 -0.03281 0.02037 C -0.03177 0.01782 -0.03112 0.01482 -0.02995 0.01273 C -0.0293 0.01134 -0.02852 0.01019 -0.02786 0.0088 C -0.02721 0.00764 -0.02708 0.00602 -0.02643 0.00509 C -0.02578 0.00417 -0.02487 0.0044 -0.02422 0.0037 C -0.02344 0.00301 -0.02279 0.00185 -0.02214 0.00116 C -0.02122 0.00023 -0.02018 -0.00046 -0.01927 -0.00139 C -0.01771 -0.00301 -0.01654 -0.00555 -0.01497 -0.00648 C -0.01354 -0.00718 -0.01211 -0.00833 -0.01068 -0.00903 C -0.00977 -0.00949 -0.00872 -0.00972 -0.00781 -0.01018 C -0.00638 -0.01111 -0.00495 -0.01227 -0.00352 -0.01273 C -0.00234 -0.01319 -0.00117 -0.01343 2.08333E-7 -0.01412 C 0.00078 -0.01435 0.00143 -0.01505 0.00221 -0.01528 C 0.00404 -0.0162 0.00612 -0.0162 0.00794 -0.01782 C 0.00885 -0.01875 0.00977 -0.01991 0.01081 -0.02037 C 0.01211 -0.02106 0.01367 -0.0213 0.0151 -0.02176 C 0.01576 -0.02199 0.01641 -0.02292 0.01719 -0.02292 C 0.02057 -0.02292 0.02383 -0.02245 0.02721 -0.02176 C 0.02799 -0.02153 0.02865 -0.0206 0.0293 -0.02037 C 0.03047 -0.01991 0.03177 -0.01944 0.03294 -0.01921 C 0.03385 -0.01829 0.03477 -0.01736 0.03581 -0.01667 C 0.03646 -0.01597 0.03724 -0.01597 0.03789 -0.01528 C 0.04284 -0.01018 0.03542 -0.01505 0.04154 -0.01157 C 0.04219 -0.01018 0.04284 -0.0088 0.04362 -0.00764 C 0.04453 -0.00648 0.0457 -0.00648 0.04648 -0.00509 C 0.04792 -0.00278 0.04818 0.00208 0.04857 0.00509 C 0.04909 0.00764 0.04974 0.00995 0.05 0.01273 C 0.05026 0.01435 0.05052 0.01597 0.05078 0.01782 C 0.05104 0.01898 0.0513 0.02014 0.05143 0.02153 C 0.05182 0.02361 0.05169 0.02593 0.05221 0.02778 C 0.05286 0.03056 0.05508 0.03542 0.05508 0.03565 C 0.05664 0.04653 0.05469 0.03449 0.05716 0.0456 C 0.0582 0.05 0.05937 0.05787 0.06003 0.06227 C 0.05977 0.07523 0.06003 0.08843 0.05937 0.10162 C 0.05924 0.10347 0.05833 0.10486 0.05794 0.10671 C 0.05768 0.10787 0.05742 0.10926 0.05716 0.11042 C 0.0569 0.11204 0.05677 0.11389 0.05651 0.11551 C 0.05625 0.1169 0.05599 0.11806 0.05573 0.11945 C 0.05547 0.12107 0.05534 0.12269 0.05508 0.12454 C 0.05482 0.1257 0.05456 0.12685 0.0543 0.12824 C 0.05404 0.13032 0.05404 0.13264 0.05365 0.13449 C 0.05312 0.13727 0.05169 0.14097 0.05078 0.14352 C 0.05013 0.14514 0.04948 0.14722 0.04857 0.14861 C 0.04779 0.14977 0.04661 0.15 0.04583 0.15116 C 0.04479 0.15232 0.04401 0.15394 0.04297 0.15486 C 0.04206 0.15579 0.04102 0.15556 0.0401 0.15625 C 0.03763 0.1581 0.03555 0.16181 0.03294 0.1625 C 0.03151 0.16296 0.03008 0.1632 0.02865 0.16389 C 0.02721 0.16435 0.02578 0.16574 0.02435 0.16644 C 0.02122 0.16759 0.0181 0.16806 0.0151 0.16898 C 0.01315 0.17014 0.01133 0.17176 0.00937 0.17269 C 0.00768 0.17361 0.00039 0.175 -0.00065 0.17523 C -0.00703 0.17801 -0.00013 0.17523 -0.01133 0.17778 C -0.01263 0.17801 -0.0138 0.1787 -0.01497 0.17917 L -0.0293 0.17778 C -0.03021 0.17732 -0.02956 0.17431 -0.02995 0.17269 C -0.03034 0.17107 -0.0332 0.16482 -0.03359 0.16389 C -0.03724 0.15324 -0.0332 0.16366 -0.03568 0.15486 C -0.03607 0.15347 -0.03659 0.15232 -0.03711 0.15116 C -0.03867 0.14722 -0.04206 0.13958 -0.04206 0.13982 C -0.04349 0.13333 -0.04505 0.12616 -0.04714 0.1206 L -0.04857 0.1169 C -0.04961 0.11088 -0.05026 0.1088 -0.05065 0.10278 C -0.05299 0.07222 -0.05013 0.10347 -0.05208 0.08241 C -0.05182 0.06644 -0.05182 0.05023 -0.05143 0.03426 C -0.0513 0.03241 -0.05104 0.03079 -0.05065 0.02917 C -0.05026 0.02732 -0.04974 0.0257 -0.04922 0.02407 C -0.04896 0.02153 -0.04896 0.01898 -0.04857 0.01644 C -0.04753 0.01111 -0.04414 0.00208 -0.04206 -0.00139 C -0.04167 -0.00208 -0.04115 -0.00301 -0.04063 -0.00393 C -0.03997 -0.00555 -0.03932 -0.00741 -0.03854 -0.00903 C -0.03659 -0.0125 -0.03294 -0.01643 -0.03073 -0.01921 L -0.02852 -0.02176 C -0.02786 -0.02245 -0.02721 -0.02384 -0.02643 -0.0243 L -0.02135 -0.02685 C -0.0207 -0.02708 -0.01992 -0.02778 -0.01927 -0.02801 C -0.0181 -0.02847 -0.0168 -0.02893 -0.01563 -0.02917 C -0.00521 -0.02847 0.00534 -0.02824 0.01576 -0.02685 C 0.02917 -0.02477 0.01654 -0.02593 0.02214 -0.02176 C 0.02331 -0.02083 0.02461 -0.02083 0.02578 -0.02037 C 0.02721 -0.01875 0.02852 -0.0169 0.03008 -0.01528 C 0.03607 -0.00949 0.02734 -0.02639 0.03932 -0.00509 C 0.04049 -0.00301 0.04167 -0.00069 0.04297 0.00116 C 0.04362 0.00232 0.0444 0.00278 0.04505 0.0037 C 0.04596 0.00486 0.04701 0.00625 0.04792 0.00764 C 0.04818 0.0088 0.04818 0.01019 0.04857 0.01134 C 0.04987 0.01505 0.05286 0.02153 0.05286 0.02176 C 0.05312 0.02292 0.05339 0.02407 0.05365 0.02523 C 0.05469 0.02986 0.05508 0.03032 0.05651 0.03426 C 0.05677 0.03681 0.0569 0.03935 0.05716 0.0419 C 0.05872 0.05417 0.05703 0.03565 0.05859 0.0507 C 0.05898 0.0537 0.05911 0.05671 0.05937 0.05972 C 0.05911 0.06759 0.05951 0.07593 0.05859 0.0838 C 0.05781 0.09097 0.05599 0.09051 0.05365 0.09398 C 0.05286 0.09514 0.05208 0.0963 0.05143 0.09769 C 0.05091 0.09884 0.05065 0.10046 0.05 0.10162 C 0.04831 0.1044 0.04583 0.10579 0.0444 0.10926 C 0.04362 0.11088 0.0431 0.11273 0.04219 0.11435 C 0.04206 0.11458 0.0362 0.12245 0.03437 0.12454 C 0.03346 0.12546 0.03242 0.12639 0.03151 0.12685 C 0.02982 0.12801 0.02812 0.1287 0.02643 0.1294 C 0.02578 0.12986 0.025 0.13032 0.02435 0.13079 C 0.02331 0.13148 0.02253 0.13264 0.02148 0.13333 C 0.01536 0.13773 0.01927 0.13449 0.01367 0.13704 C 0.00495 0.1412 0.01393 0.13843 0.0043 0.14097 C -0.00052 0.14375 0.00534 0.14051 -0.00286 0.14352 C -0.00352 0.14375 -0.0043 0.14421 -0.00495 0.14468 C -0.01016 0.14421 -0.01549 0.14468 -0.0207 0.14352 C -0.02148 0.14329 -0.02201 0.14167 -0.02279 0.14097 C -0.02813 0.13681 -0.02578 0.14028 -0.02995 0.13588 C -0.03138 0.13426 -0.03281 0.13241 -0.03424 0.13079 C -0.03542 0.1294 -0.03672 0.12824 -0.03776 0.12685 C -0.0474 0.11551 -0.0418 0.12083 -0.04779 0.11551 C -0.04831 0.11435 -0.0487 0.11296 -0.04922 0.11181 C -0.05443 0.10116 -0.04987 0.11273 -0.05495 0.10023 C -0.05599 0.09792 -0.05729 0.0956 -0.05781 0.09259 C -0.06029 0.07986 -0.05651 0.09977 -0.05924 0.0838 C -0.06185 0.06829 -0.05977 0.08287 -0.06133 0.07107 C -0.06094 0.06296 -0.06081 0.05486 -0.06003 0.04699 C -0.05977 0.04491 -0.05703 0.04028 -0.05638 0.03935 C -0.05573 0.03843 -0.05495 0.0375 -0.0543 0.03681 C -0.04857 0.03125 -0.04857 0.03218 -0.04063 0.02917 C -0.03919 0.0287 -0.03776 0.02824 -0.03633 0.02778 L 0.00365 0.02917 C 0.00456 0.02917 0.00547 0.03009 0.00651 0.03032 C 0.0082 0.03102 0.0112 0.03195 0.01289 0.03287 C 0.02031 0.03727 0.01341 0.03333 0.01862 0.03796 C 0.01927 0.03866 0.02005 0.03889 0.0207 0.03935 C 0.02174 0.04097 0.02253 0.04306 0.02357 0.04445 C 0.02448 0.0456 0.02565 0.04583 0.02643 0.04699 C 0.02708 0.04792 0.02734 0.04954 0.02786 0.0507 C 0.02839 0.05162 0.02878 0.05255 0.0293 0.05324 C 0.02995 0.05417 0.03086 0.05486 0.03151 0.05579 C 0.03255 0.05741 0.03333 0.05926 0.03437 0.06088 L 0.0401 0.07107 L 0.04505 0.07986 C 0.04622 0.08171 0.04857 0.08472 0.05 0.08634 C 0.05104 0.08727 0.05208 0.08773 0.05286 0.08889 C 0.05352 0.08958 0.05378 0.09074 0.0543 0.09144 C 0.05573 0.09282 0.05977 0.09352 0.06081 0.09398 C 0.06146 0.09421 0.06224 0.09468 0.06289 0.09514 C 0.06406 0.09491 0.0694 0.09468 0.07148 0.09259 C 0.07305 0.0912 0.07578 0.0875 0.07578 0.08773 C 0.07604 0.08634 0.07656 0.08519 0.07643 0.0838 C 0.07604 0.07732 0.07552 0.07708 0.07357 0.07361 L 0.07292 0.06991 " pathEditMode="relative" rAng="0" ptsTypes="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536858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55515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Methodology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8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415253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19461" y="417348"/>
            <a:ext cx="42514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 Setup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3610486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36968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5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METHOD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5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9226483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94121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MEC-Based UAVs’ Traffic Management Framework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44" y="2254392"/>
            <a:ext cx="8808472" cy="41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7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DISCUSSION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0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62648" y="1778615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 &amp; A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50" name="Picture 2" descr="「問號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586" y="3068320"/>
            <a:ext cx="3533329" cy="198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3349" y="2672695"/>
            <a:ext cx="8444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 for your attention</a:t>
            </a:r>
            <a:endParaRPr lang="zh-TW" alt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5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UAV figure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68" y="2529361"/>
            <a:ext cx="3757672" cy="269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429138377"/>
              </p:ext>
            </p:extLst>
          </p:nvPr>
        </p:nvGraphicFramePr>
        <p:xfrm>
          <a:off x="4477111" y="558899"/>
          <a:ext cx="2787289" cy="57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056118813"/>
              </p:ext>
            </p:extLst>
          </p:nvPr>
        </p:nvGraphicFramePr>
        <p:xfrm>
          <a:off x="5552440" y="1989667"/>
          <a:ext cx="4297680" cy="3771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3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8" name="圓角矩形 7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INTRODUCTION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3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4" idx="6"/>
          </p:cNvCxnSpPr>
          <p:nvPr/>
        </p:nvCxnSpPr>
        <p:spPr>
          <a:xfrm>
            <a:off x="518408" y="1002123"/>
            <a:ext cx="2200218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51081" y="417348"/>
            <a:ext cx="22675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UAV ?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www.marketsandmarkets.com/Images/unmanned-aerial-vehicles-uav-market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870" y="2985642"/>
            <a:ext cx="619125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255870" y="1450093"/>
            <a:ext cx="578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UAV’s market is expected to reach $45.8 billion by 2025.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8408" y="1450093"/>
            <a:ext cx="23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UAV is widely used.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621606964"/>
              </p:ext>
            </p:extLst>
          </p:nvPr>
        </p:nvGraphicFramePr>
        <p:xfrm>
          <a:off x="813883" y="2186115"/>
          <a:ext cx="4019374" cy="3988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16" name="橢圓形圖說文字 15"/>
          <p:cNvSpPr/>
          <p:nvPr/>
        </p:nvSpPr>
        <p:spPr>
          <a:xfrm>
            <a:off x="10485120" y="2612570"/>
            <a:ext cx="1524000" cy="580445"/>
          </a:xfrm>
          <a:prstGeom prst="wedgeEllipseCallo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1.4 trillion NTD</a:t>
            </a:r>
            <a:endParaRPr lang="zh-TW" altLang="en-US" sz="14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4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5577592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57738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Air Traffic Management (ATM)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32048" y="1580199"/>
            <a:ext cx="762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UAV is manually and individually operated (or use pre-define program).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48" y="2308999"/>
            <a:ext cx="867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challenging environments, we must keep UAV stayed in Visual-Line-of-Sight of pilot.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32048" y="3037800"/>
            <a:ext cx="703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Rely on voice communication between air traffic controllers and pilots.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5688" y="1475544"/>
            <a:ext cx="8738060" cy="204651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「Air traffic management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689" y="3751546"/>
            <a:ext cx="3911328" cy="261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向下箭號 10"/>
          <p:cNvSpPr/>
          <p:nvPr/>
        </p:nvSpPr>
        <p:spPr>
          <a:xfrm>
            <a:off x="4231900" y="3744199"/>
            <a:ext cx="113678" cy="931665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-506270" y="4858527"/>
            <a:ext cx="959001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That’s not designed to handle the expected high density of UAVs traffic.</a:t>
            </a:r>
            <a:endParaRPr lang="zh-TW" altLang="en-US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878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接點 2"/>
          <p:cNvCxnSpPr>
            <a:stCxn id="2" idx="6"/>
          </p:cNvCxnSpPr>
          <p:nvPr/>
        </p:nvCxnSpPr>
        <p:spPr>
          <a:xfrm>
            <a:off x="518408" y="1002123"/>
            <a:ext cx="589110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432048" y="417348"/>
            <a:ext cx="6048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 (UTM)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18408" y="1402231"/>
            <a:ext cx="493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handle the high density of UAVs traffic.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8408" y="2171670"/>
            <a:ext cx="790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the risk of collision among small UAVs, flying in uncontrolled airspace.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「FAA Logo」的圖片搜尋結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t="3694" r="4965" b="11758"/>
          <a:stretch/>
        </p:blipFill>
        <p:spPr bwMode="auto">
          <a:xfrm>
            <a:off x="7096125" y="508406"/>
            <a:ext cx="1171575" cy="11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NASA Logo」的圖片搜尋結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" t="1328" r="2852" b="32352"/>
          <a:stretch/>
        </p:blipFill>
        <p:spPr bwMode="auto">
          <a:xfrm>
            <a:off x="8522632" y="457831"/>
            <a:ext cx="1388677" cy="120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518408" y="2941109"/>
            <a:ext cx="899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UTM must offer are the identification, the localization and the steering of UAVs.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87" y="3710548"/>
            <a:ext cx="5577765" cy="254438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046900" y="6254937"/>
            <a:ext cx="280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5G Cellular-Connected Devices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18408" y="3710548"/>
            <a:ext cx="606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cellular mobile networks to support the communication </a:t>
            </a:r>
          </a:p>
          <a:p>
            <a:pPr algn="just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between UTM service and UAVs.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1374308" y="4861490"/>
            <a:ext cx="2610119" cy="1701223"/>
            <a:chOff x="969414" y="4706255"/>
            <a:chExt cx="2725782" cy="1628503"/>
          </a:xfrm>
        </p:grpSpPr>
        <p:sp>
          <p:nvSpPr>
            <p:cNvPr id="15" name="書卷 (水平) 14"/>
            <p:cNvSpPr/>
            <p:nvPr/>
          </p:nvSpPr>
          <p:spPr>
            <a:xfrm>
              <a:off x="969414" y="4706255"/>
              <a:ext cx="2725782" cy="1628503"/>
            </a:xfrm>
            <a:prstGeom prst="horizontalScroll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210489" y="4920344"/>
              <a:ext cx="2484706" cy="141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TW" b="1" dirty="0" smtClean="0">
                  <a:latin typeface="Candara Light" panose="020E0502030303020204" pitchFamily="34" charset="0"/>
                </a:rPr>
                <a:t>Advantage</a:t>
              </a:r>
              <a:r>
                <a:rPr lang="zh-TW" altLang="en-US" b="1" dirty="0" smtClean="0">
                  <a:latin typeface="Candara Light" panose="020E0502030303020204" pitchFamily="34" charset="0"/>
                </a:rPr>
                <a:t>：</a:t>
              </a:r>
              <a:endParaRPr lang="en-US" altLang="zh-TW" b="1" dirty="0" smtClean="0">
                <a:latin typeface="Candara Light" panose="020E0502030303020204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 smtClean="0">
                  <a:solidFill>
                    <a:srgbClr val="FF0000"/>
                  </a:solidFill>
                  <a:latin typeface="Candara Light" panose="020E0502030303020204" pitchFamily="34" charset="0"/>
                </a:rPr>
                <a:t>Scalable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 smtClean="0">
                  <a:solidFill>
                    <a:srgbClr val="FF0000"/>
                  </a:solidFill>
                  <a:latin typeface="Candara Light" panose="020E0502030303020204" pitchFamily="34" charset="0"/>
                </a:rPr>
                <a:t>Secure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 smtClean="0">
                  <a:solidFill>
                    <a:srgbClr val="FF0000"/>
                  </a:solidFill>
                  <a:latin typeface="Candara Light" panose="020E0502030303020204" pitchFamily="34" charset="0"/>
                </a:rPr>
                <a:t>Ready-for-use</a:t>
              </a:r>
              <a:endParaRPr lang="zh-TW" altLang="en-US" dirty="0">
                <a:solidFill>
                  <a:srgbClr val="FF0000"/>
                </a:solidFill>
                <a:latin typeface="Candara Light" panose="020E0502030303020204" pitchFamily="34" charset="0"/>
              </a:endParaRPr>
            </a:p>
          </p:txBody>
        </p:sp>
      </p:grpSp>
      <p:sp>
        <p:nvSpPr>
          <p:cNvPr id="17" name="上彎箭號 16"/>
          <p:cNvSpPr/>
          <p:nvPr/>
        </p:nvSpPr>
        <p:spPr>
          <a:xfrm rot="5400000">
            <a:off x="340224" y="4835499"/>
            <a:ext cx="1408198" cy="659968"/>
          </a:xfrm>
          <a:prstGeom prst="bentUpArrow">
            <a:avLst>
              <a:gd name="adj1" fmla="val 12983"/>
              <a:gd name="adj2" fmla="val 13919"/>
              <a:gd name="adj3" fmla="val 2073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518408" y="3653522"/>
            <a:ext cx="5891101" cy="80786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62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>
            <a:stCxn id="5" idx="6"/>
          </p:cNvCxnSpPr>
          <p:nvPr/>
        </p:nvCxnSpPr>
        <p:spPr>
          <a:xfrm>
            <a:off x="518408" y="1002123"/>
            <a:ext cx="5891101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2048" y="417348"/>
            <a:ext cx="60480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  <a:r>
              <a:rPr lang="zh-TW" altLang="en-US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Traffic Management (UTM)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18408" y="1410939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UTM system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concept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operations flow chart.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29" y="1067976"/>
            <a:ext cx="7378065" cy="57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/>
          <p:cNvSpPr/>
          <p:nvPr/>
        </p:nvSpPr>
        <p:spPr>
          <a:xfrm>
            <a:off x="345688" y="920843"/>
            <a:ext cx="172720" cy="1625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4" idx="6"/>
          </p:cNvCxnSpPr>
          <p:nvPr/>
        </p:nvCxnSpPr>
        <p:spPr>
          <a:xfrm>
            <a:off x="518408" y="1002123"/>
            <a:ext cx="665745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32048" y="417348"/>
            <a:ext cx="68756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Multi-Access Edge Computing (MEC)</a:t>
            </a:r>
            <a:endParaRPr lang="zh-TW" altLang="en-US" sz="32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74" y="1312691"/>
            <a:ext cx="5774327" cy="51304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18408" y="1402232"/>
            <a:ext cx="52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 push cloud-like services to the network edges.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8407" y="2090393"/>
            <a:ext cx="5846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reduce the latency and increase the reliability of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the communication.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8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194355" y="2765260"/>
            <a:ext cx="3608525" cy="963460"/>
            <a:chOff x="0" y="2115"/>
            <a:chExt cx="2787289" cy="575639"/>
          </a:xfrm>
        </p:grpSpPr>
        <p:sp>
          <p:nvSpPr>
            <p:cNvPr id="5" name="圓角矩形 4"/>
            <p:cNvSpPr/>
            <p:nvPr/>
          </p:nvSpPr>
          <p:spPr>
            <a:xfrm>
              <a:off x="0" y="2115"/>
              <a:ext cx="2787289" cy="57563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28100" y="30215"/>
              <a:ext cx="2731089" cy="51943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3200" dirty="0" smtClean="0"/>
                <a:t>EXPERIMENT</a:t>
              </a:r>
              <a:endParaRPr lang="zh-TW" sz="3200" kern="1200" dirty="0"/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8DF73-0FD1-4EFB-B6B9-20BE1557E8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403</Words>
  <Application>Microsoft Office PowerPoint</Application>
  <PresentationFormat>寬螢幕</PresentationFormat>
  <Paragraphs>82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9" baseType="lpstr">
      <vt:lpstr>微軟正黑體</vt:lpstr>
      <vt:lpstr>新細明體</vt:lpstr>
      <vt:lpstr>Arial</vt:lpstr>
      <vt:lpstr>Calibri</vt:lpstr>
      <vt:lpstr>Calibri Light</vt:lpstr>
      <vt:lpstr>Candara Light</vt:lpstr>
      <vt:lpstr>Comic Sans MS</vt:lpstr>
      <vt:lpstr>Consolas</vt:lpstr>
      <vt:lpstr>Times New Roman</vt:lpstr>
      <vt:lpstr>Wingdings</vt:lpstr>
      <vt:lpstr>Office 佈景主題</vt:lpstr>
      <vt:lpstr>UVAs Traffic Control based on Multi-Access Edge Computing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UVAs Traffic Control based on Multi-Access Edge Computing</dc:title>
  <dc:creator>Wen-Yuan Chen</dc:creator>
  <cp:lastModifiedBy>Wen-Yuan Chen</cp:lastModifiedBy>
  <cp:revision>54</cp:revision>
  <dcterms:created xsi:type="dcterms:W3CDTF">2019-11-23T09:06:23Z</dcterms:created>
  <dcterms:modified xsi:type="dcterms:W3CDTF">2019-12-24T09:56:46Z</dcterms:modified>
</cp:coreProperties>
</file>