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1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7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2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E7A6-BE6F-406A-9567-A7FF10C2A136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0" y="0"/>
                <a:ext cx="7209794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M-</a:t>
                </a:r>
                <a:r>
                  <a:rPr lang="en-US" altLang="zh-TW" dirty="0" err="1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ary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duo-binary signaling 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錯誤率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209794" cy="656013"/>
              </a:xfrm>
              <a:prstGeom prst="rect">
                <a:avLst/>
              </a:prstGeom>
              <a:blipFill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0" y="606095"/>
                <a:ext cx="3315844" cy="495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Symbol rate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𝑅𝑎𝑡𝑒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𝐵𝑖𝑡𝑠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6095"/>
                <a:ext cx="3315844" cy="495328"/>
              </a:xfrm>
              <a:prstGeom prst="rect">
                <a:avLst/>
              </a:prstGeom>
              <a:blipFill>
                <a:blip r:embed="rId3"/>
                <a:stretch>
                  <a:fillRect l="-1103" b="-48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0" y="1101046"/>
                <a:ext cx="441832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Raised cosine bandwidth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1046"/>
                <a:ext cx="4418325" cy="484172"/>
              </a:xfrm>
              <a:prstGeom prst="rect">
                <a:avLst/>
              </a:prstGeom>
              <a:blipFill>
                <a:blip r:embed="rId4"/>
                <a:stretch>
                  <a:fillRect l="-828" b="-7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0" y="1585218"/>
                <a:ext cx="538262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隨機數位波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5218"/>
                <a:ext cx="5382627" cy="483466"/>
              </a:xfrm>
              <a:prstGeom prst="rect">
                <a:avLst/>
              </a:prstGeom>
              <a:blipFill>
                <a:blip r:embed="rId5"/>
                <a:stretch>
                  <a:fillRect l="-680" t="-79747" b="-1316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0" y="2030251"/>
                <a:ext cx="5394618" cy="57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尤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拉公式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0251"/>
                <a:ext cx="5394618" cy="570413"/>
              </a:xfrm>
              <a:prstGeom prst="rect">
                <a:avLst/>
              </a:prstGeom>
              <a:blipFill>
                <a:blip r:embed="rId6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0" y="2601532"/>
                <a:ext cx="5109797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離散傅立葉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(DFT)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𝑓𝑚𝑇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1532"/>
                <a:ext cx="5109797" cy="378245"/>
              </a:xfrm>
              <a:prstGeom prst="rect">
                <a:avLst/>
              </a:prstGeom>
              <a:blipFill>
                <a:blip r:embed="rId7"/>
                <a:stretch>
                  <a:fillRect l="-716" t="-114516" b="-18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0" y="3073590"/>
                <a:ext cx="4175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𝐶𝑇𝐹𝑇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3590"/>
                <a:ext cx="4175695" cy="369332"/>
              </a:xfrm>
              <a:prstGeom prst="rect">
                <a:avLst/>
              </a:prstGeom>
              <a:blipFill>
                <a:blip r:embed="rId8"/>
                <a:stretch>
                  <a:fillRect l="-876" t="-327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0" y="3336438"/>
                <a:ext cx="10434716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odified duo-binary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 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1 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 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;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;</m:t>
                        </m:r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 ;|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|&lt;1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6438"/>
                <a:ext cx="10434716" cy="811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0" y="4035821"/>
                <a:ext cx="11654344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-ary duo-binary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mod M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5821"/>
                <a:ext cx="11654344" cy="485646"/>
              </a:xfrm>
              <a:prstGeom prst="rect">
                <a:avLst/>
              </a:prstGeom>
              <a:blipFill>
                <a:blip r:embed="rId10"/>
                <a:stretch>
                  <a:fillRect l="-314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91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" y="0"/>
                <a:ext cx="12191998" cy="129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p"/>
                </a:pP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frequency response of a band-limited channel is represented by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5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en-US" altLang="zh-TW" sz="1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TW" sz="1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0   , 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W is the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 bandwidth . A transmitter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limited bandwidth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to the transmit sequence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an independent binary random sequence taking values of ±1 at the period of T with equal probability. And the signal will pass through the channel with AWGN noise n(t) and be processed by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to get the output y(t).</a:t>
                </a:r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2191998" cy="1299715"/>
              </a:xfrm>
              <a:prstGeom prst="rect">
                <a:avLst/>
              </a:prstGeom>
              <a:blipFill>
                <a:blip r:embed="rId2"/>
                <a:stretch>
                  <a:fillRect l="-150" r="-200" b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040" y="1074964"/>
            <a:ext cx="4801960" cy="10023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43840" y="1284851"/>
                <a:ext cx="7271657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write the equivalent discrete time</a:t>
                </a:r>
              </a:p>
              <a:p>
                <a:pPr algn="just"/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expression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output of the sampler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𝑘𝑇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284851"/>
                <a:ext cx="7271657" cy="582532"/>
              </a:xfrm>
              <a:prstGeom prst="rect">
                <a:avLst/>
              </a:prstGeom>
              <a:blipFill>
                <a:blip r:embed="rId4"/>
                <a:stretch>
                  <a:fillRect l="-335" t="-2105" b="-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43840" y="1779496"/>
                <a:ext cx="7271657" cy="59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,what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ISI pattern in terms of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 from the channel? </a:t>
                </a:r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779496"/>
                <a:ext cx="7271657" cy="595548"/>
              </a:xfrm>
              <a:prstGeom prst="rect">
                <a:avLst/>
              </a:prstGeom>
              <a:blipFill>
                <a:blip r:embed="rId5"/>
                <a:stretch>
                  <a:fillRect l="-335" t="-3061" r="-419" b="-122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3820476" y="2327177"/>
                <a:ext cx="7936095" cy="65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𝑘𝑇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𝑘𝑇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𝑘𝑇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15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76" y="2327177"/>
                <a:ext cx="7936095" cy="652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80425" y="2308549"/>
                <a:ext cx="3303468" cy="652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5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5" y="2308549"/>
                <a:ext cx="3303468" cy="6524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5671" y="23999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380425" y="2866923"/>
                <a:ext cx="6497676" cy="524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+1])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5" y="2866923"/>
                <a:ext cx="6497676" cy="524503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80425" y="3301749"/>
                <a:ext cx="6531275" cy="532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5" y="3301749"/>
                <a:ext cx="6531275" cy="532582"/>
              </a:xfrm>
              <a:prstGeom prst="rect">
                <a:avLst/>
              </a:prstGeom>
              <a:blipFill>
                <a:blip r:embed="rId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5671" y="293047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7042482" y="3299810"/>
                <a:ext cx="4361450" cy="652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5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𝐼𝑆𝐼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TW" altLang="en-US" sz="15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82" y="3299810"/>
                <a:ext cx="4361450" cy="6524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0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33" y="1632958"/>
            <a:ext cx="3099255" cy="11059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" y="0"/>
                <a:ext cx="12191998" cy="157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p"/>
                </a:pP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 transmission with controlled ISI using a duo-binary signal defined as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=0, 1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sampling period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TW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 is the channel bandwidth. </a:t>
                </a:r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find and plot frequency spectrum of transmission signal.</a:t>
                </a:r>
              </a:p>
              <a:p>
                <a:pPr algn="just"/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(a), but change to use modified duo-binary signal defined as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2191998" cy="1574983"/>
              </a:xfrm>
              <a:prstGeom prst="rect">
                <a:avLst/>
              </a:prstGeom>
              <a:blipFill>
                <a:blip r:embed="rId3"/>
                <a:stretch>
                  <a:fillRect l="-150" r="-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0" y="15749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84631" y="1487286"/>
                <a:ext cx="78570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𝑛𝑓𝑇</m:t>
                          </m:r>
                        </m:sup>
                      </m:sSup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f>
                            <m:f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sSup>
                        <m:sSupPr>
                          <m:ctrlPr>
                            <a:rPr lang="en-US" altLang="zh-TW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𝑓</m:t>
                          </m:r>
                          <m:f>
                            <m:f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5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1" y="1487286"/>
                <a:ext cx="7857023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654" y="591632"/>
            <a:ext cx="1629959" cy="115036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21859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84631" y="2065117"/>
                <a:ext cx="74081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𝑓𝑇</m:t>
                          </m:r>
                        </m:sup>
                      </m:sSup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𝑓𝑇</m:t>
                          </m:r>
                        </m:sup>
                      </m:sSup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𝑗𝑇𝑠𝑖𝑛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𝑓𝑇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func>
                        <m:func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5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func>
                        <m:func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5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1" y="2065117"/>
                <a:ext cx="7408182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03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91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20</cp:revision>
  <dcterms:created xsi:type="dcterms:W3CDTF">2019-12-13T03:20:04Z</dcterms:created>
  <dcterms:modified xsi:type="dcterms:W3CDTF">2020-01-02T13:19:41Z</dcterms:modified>
</cp:coreProperties>
</file>