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59" r:id="rId9"/>
    <p:sldId id="268" r:id="rId10"/>
    <p:sldId id="269" r:id="rId11"/>
    <p:sldId id="270" r:id="rId12"/>
    <p:sldId id="271" r:id="rId13"/>
    <p:sldId id="260" r:id="rId14"/>
    <p:sldId id="272" r:id="rId15"/>
    <p:sldId id="261" r:id="rId16"/>
    <p:sldId id="264" r:id="rId17"/>
    <p:sldId id="26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>
      <p:cViewPr>
        <p:scale>
          <a:sx n="100" d="100"/>
          <a:sy n="100" d="100"/>
        </p:scale>
        <p:origin x="24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2B8E-A663-4262-B47D-06FA78B80027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TW" altLang="en-US"/>
        </a:p>
      </dgm:t>
    </dgm:pt>
    <dgm:pt modelId="{5892A66C-4C58-4706-B15F-E00200D67969}">
      <dgm:prSet/>
      <dgm:spPr/>
      <dgm:t>
        <a:bodyPr/>
        <a:lstStyle/>
        <a:p>
          <a:pPr algn="ctr" rtl="0"/>
          <a:r>
            <a:rPr lang="en-US" smtClean="0"/>
            <a:t>CONTENT</a:t>
          </a:r>
          <a:endParaRPr lang="zh-TW"/>
        </a:p>
      </dgm:t>
    </dgm:pt>
    <dgm:pt modelId="{369A40C9-2E68-46CD-A81C-DD1C6FF282C1}" type="par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89475EAC-2D52-45F1-85D1-DB458C24D176}" type="sib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E59BC148-9A86-4E6F-BFAD-27F78A8E76C4}" type="pres">
      <dgm:prSet presAssocID="{66972B8E-A663-4262-B47D-06FA78B800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4B8DAE-B536-4688-8CA7-A36A94A0A869}" type="pres">
      <dgm:prSet presAssocID="{5892A66C-4C58-4706-B15F-E00200D67969}" presName="parentText" presStyleLbl="node1" presStyleIdx="0" presStyleCnt="1" custLinFactNeighborY="4570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752448-1316-4C68-BA00-42D501798AAE}" srcId="{66972B8E-A663-4262-B47D-06FA78B80027}" destId="{5892A66C-4C58-4706-B15F-E00200D67969}" srcOrd="0" destOrd="0" parTransId="{369A40C9-2E68-46CD-A81C-DD1C6FF282C1}" sibTransId="{89475EAC-2D52-45F1-85D1-DB458C24D176}"/>
    <dgm:cxn modelId="{BF76B578-6CED-4D1F-BC05-68C84B91B670}" type="presOf" srcId="{5892A66C-4C58-4706-B15F-E00200D67969}" destId="{224B8DAE-B536-4688-8CA7-A36A94A0A869}" srcOrd="0" destOrd="0" presId="urn:microsoft.com/office/officeart/2005/8/layout/vList2"/>
    <dgm:cxn modelId="{880D1567-369E-4395-A5FA-24334D4ECC57}" type="presOf" srcId="{66972B8E-A663-4262-B47D-06FA78B80027}" destId="{E59BC148-9A86-4E6F-BFAD-27F78A8E76C4}" srcOrd="0" destOrd="0" presId="urn:microsoft.com/office/officeart/2005/8/layout/vList2"/>
    <dgm:cxn modelId="{273215FC-4B7D-436F-A268-1C45BD755D1C}" type="presParOf" srcId="{E59BC148-9A86-4E6F-BFAD-27F78A8E76C4}" destId="{224B8DAE-B536-4688-8CA7-A36A94A0A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5036A-3B31-4AEF-A4F4-2026B345C5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66A6376-B606-47BF-8686-821D3BA5890C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Introduction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37A8DBCF-C21C-4195-B06E-A20EEED535B7}" type="par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240F2D9F-0DFB-4E77-864B-DFD81F86F7D0}" type="sib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3D63EA31-081D-4366-BFAB-D7FBD4101F2A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Experiment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5C6153CD-C07D-4802-B4E3-F8B36C1F878E}" type="par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27055166-AE81-4C9C-BA75-D6C964C98F8D}" type="sib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35DE9E69-488B-45B0-85ED-B51FEF496CB7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Method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6F151D5A-4957-4672-AA86-03B80978A7BD}" type="par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D228953E-7C1C-480E-B8AF-08D9F9A49664}" type="sib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A83BB204-0859-4E75-A0E9-73B2963DED79}">
      <dgm:prSet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Discussion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D76BDEFC-68F1-4C8A-858D-AF261756CD47}" type="par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249D3BB4-434E-46DA-BBD3-4F723FD73A01}" type="sib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F879FDDA-6BE3-4CA5-B49D-3F994057778C}" type="pres">
      <dgm:prSet presAssocID="{5905036A-3B31-4AEF-A4F4-2026B345C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F25BAA0-00D6-4DE7-8914-4608B0BD0178}" type="pres">
      <dgm:prSet presAssocID="{5905036A-3B31-4AEF-A4F4-2026B345C5B9}" presName="Name1" presStyleCnt="0"/>
      <dgm:spPr/>
    </dgm:pt>
    <dgm:pt modelId="{E8FC6E51-B2FF-466A-B7DE-7BA43E7EA2B1}" type="pres">
      <dgm:prSet presAssocID="{5905036A-3B31-4AEF-A4F4-2026B345C5B9}" presName="cycle" presStyleCnt="0"/>
      <dgm:spPr/>
    </dgm:pt>
    <dgm:pt modelId="{78A8E807-8CD7-4529-857D-2F5484547A13}" type="pres">
      <dgm:prSet presAssocID="{5905036A-3B31-4AEF-A4F4-2026B345C5B9}" presName="srcNode" presStyleLbl="node1" presStyleIdx="0" presStyleCnt="4"/>
      <dgm:spPr/>
    </dgm:pt>
    <dgm:pt modelId="{34EE4A1C-4C65-467F-8659-17F12CC88CD3}" type="pres">
      <dgm:prSet presAssocID="{5905036A-3B31-4AEF-A4F4-2026B345C5B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6A1FF10-C91A-4D1F-9192-C83F7BEE62EC}" type="pres">
      <dgm:prSet presAssocID="{5905036A-3B31-4AEF-A4F4-2026B345C5B9}" presName="extraNode" presStyleLbl="node1" presStyleIdx="0" presStyleCnt="4"/>
      <dgm:spPr/>
    </dgm:pt>
    <dgm:pt modelId="{C298EC8C-E93A-4986-B682-C622C9482819}" type="pres">
      <dgm:prSet presAssocID="{5905036A-3B31-4AEF-A4F4-2026B345C5B9}" presName="dstNode" presStyleLbl="node1" presStyleIdx="0" presStyleCnt="4"/>
      <dgm:spPr/>
    </dgm:pt>
    <dgm:pt modelId="{BEEB0FD1-88CF-4C7C-AE6F-C908415B3C10}" type="pres">
      <dgm:prSet presAssocID="{266A6376-B606-47BF-8686-821D3BA5890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147CC2-EEF2-45BA-ABBA-79666F876B24}" type="pres">
      <dgm:prSet presAssocID="{266A6376-B606-47BF-8686-821D3BA5890C}" presName="accent_1" presStyleCnt="0"/>
      <dgm:spPr/>
    </dgm:pt>
    <dgm:pt modelId="{F1E52652-9978-4135-B1F0-7E42022878EE}" type="pres">
      <dgm:prSet presAssocID="{266A6376-B606-47BF-8686-821D3BA5890C}" presName="accentRepeatNode" presStyleLbl="solidFgAcc1" presStyleIdx="0" presStyleCnt="4"/>
      <dgm:spPr/>
    </dgm:pt>
    <dgm:pt modelId="{7FF941B0-CD53-4926-8398-66360BC3C0C8}" type="pres">
      <dgm:prSet presAssocID="{3D63EA31-081D-4366-BFAB-D7FBD4101F2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86ED20-D1CE-4EE7-87CD-810EB4F7701D}" type="pres">
      <dgm:prSet presAssocID="{3D63EA31-081D-4366-BFAB-D7FBD4101F2A}" presName="accent_2" presStyleCnt="0"/>
      <dgm:spPr/>
    </dgm:pt>
    <dgm:pt modelId="{EF9566F5-82F3-4F56-94DB-288EBFC09A9B}" type="pres">
      <dgm:prSet presAssocID="{3D63EA31-081D-4366-BFAB-D7FBD4101F2A}" presName="accentRepeatNode" presStyleLbl="solidFgAcc1" presStyleIdx="1" presStyleCnt="4"/>
      <dgm:spPr/>
    </dgm:pt>
    <dgm:pt modelId="{6FCA90F5-EE65-4147-8E49-46060CDC601E}" type="pres">
      <dgm:prSet presAssocID="{35DE9E69-488B-45B0-85ED-B51FEF496CB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0BF36-8156-4912-8191-AA5A1E24BA15}" type="pres">
      <dgm:prSet presAssocID="{35DE9E69-488B-45B0-85ED-B51FEF496CB7}" presName="accent_3" presStyleCnt="0"/>
      <dgm:spPr/>
    </dgm:pt>
    <dgm:pt modelId="{955D55E5-7D4A-42F5-B165-EF64A3BD2162}" type="pres">
      <dgm:prSet presAssocID="{35DE9E69-488B-45B0-85ED-B51FEF496CB7}" presName="accentRepeatNode" presStyleLbl="solidFgAcc1" presStyleIdx="2" presStyleCnt="4"/>
      <dgm:spPr/>
    </dgm:pt>
    <dgm:pt modelId="{336C7A07-16F4-4010-85A2-CD2458B16EBB}" type="pres">
      <dgm:prSet presAssocID="{A83BB204-0859-4E75-A0E9-73B2963DED7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83D76D-8894-4FC4-B800-79F99F28BCC8}" type="pres">
      <dgm:prSet presAssocID="{A83BB204-0859-4E75-A0E9-73B2963DED79}" presName="accent_4" presStyleCnt="0"/>
      <dgm:spPr/>
    </dgm:pt>
    <dgm:pt modelId="{9153B626-9CA4-4578-8DC8-47961ECA54AB}" type="pres">
      <dgm:prSet presAssocID="{A83BB204-0859-4E75-A0E9-73B2963DED79}" presName="accentRepeatNode" presStyleLbl="solidFgAcc1" presStyleIdx="3" presStyleCnt="4"/>
      <dgm:spPr/>
    </dgm:pt>
  </dgm:ptLst>
  <dgm:cxnLst>
    <dgm:cxn modelId="{AC5DB5A2-2A6A-4142-A14C-659A59E08969}" type="presOf" srcId="{3D63EA31-081D-4366-BFAB-D7FBD4101F2A}" destId="{7FF941B0-CD53-4926-8398-66360BC3C0C8}" srcOrd="0" destOrd="0" presId="urn:microsoft.com/office/officeart/2008/layout/VerticalCurvedList"/>
    <dgm:cxn modelId="{3A21F38B-2824-4526-99E8-9DA9302267C1}" type="presOf" srcId="{240F2D9F-0DFB-4E77-864B-DFD81F86F7D0}" destId="{34EE4A1C-4C65-467F-8659-17F12CC88CD3}" srcOrd="0" destOrd="0" presId="urn:microsoft.com/office/officeart/2008/layout/VerticalCurvedList"/>
    <dgm:cxn modelId="{CC450F79-E8EF-431E-91A2-ADE5BC4650B4}" srcId="{5905036A-3B31-4AEF-A4F4-2026B345C5B9}" destId="{A83BB204-0859-4E75-A0E9-73B2963DED79}" srcOrd="3" destOrd="0" parTransId="{D76BDEFC-68F1-4C8A-858D-AF261756CD47}" sibTransId="{249D3BB4-434E-46DA-BBD3-4F723FD73A01}"/>
    <dgm:cxn modelId="{37650B55-8479-4A19-8F26-1D495EC0190C}" type="presOf" srcId="{A83BB204-0859-4E75-A0E9-73B2963DED79}" destId="{336C7A07-16F4-4010-85A2-CD2458B16EBB}" srcOrd="0" destOrd="0" presId="urn:microsoft.com/office/officeart/2008/layout/VerticalCurvedList"/>
    <dgm:cxn modelId="{5032D77B-F0C4-46B1-A2BD-51FE8A37A324}" type="presOf" srcId="{266A6376-B606-47BF-8686-821D3BA5890C}" destId="{BEEB0FD1-88CF-4C7C-AE6F-C908415B3C10}" srcOrd="0" destOrd="0" presId="urn:microsoft.com/office/officeart/2008/layout/VerticalCurvedList"/>
    <dgm:cxn modelId="{35FB9AE4-40AE-49A3-BF97-F59B99AA847F}" type="presOf" srcId="{35DE9E69-488B-45B0-85ED-B51FEF496CB7}" destId="{6FCA90F5-EE65-4147-8E49-46060CDC601E}" srcOrd="0" destOrd="0" presId="urn:microsoft.com/office/officeart/2008/layout/VerticalCurvedList"/>
    <dgm:cxn modelId="{DAAF2C2B-37B7-454B-94CB-F7436857F029}" srcId="{5905036A-3B31-4AEF-A4F4-2026B345C5B9}" destId="{35DE9E69-488B-45B0-85ED-B51FEF496CB7}" srcOrd="2" destOrd="0" parTransId="{6F151D5A-4957-4672-AA86-03B80978A7BD}" sibTransId="{D228953E-7C1C-480E-B8AF-08D9F9A49664}"/>
    <dgm:cxn modelId="{E3D59B6C-E917-4451-A358-97CDF847CE56}" srcId="{5905036A-3B31-4AEF-A4F4-2026B345C5B9}" destId="{266A6376-B606-47BF-8686-821D3BA5890C}" srcOrd="0" destOrd="0" parTransId="{37A8DBCF-C21C-4195-B06E-A20EEED535B7}" sibTransId="{240F2D9F-0DFB-4E77-864B-DFD81F86F7D0}"/>
    <dgm:cxn modelId="{4C5EC3E7-E23D-473A-B1B0-C2D04A11BED6}" srcId="{5905036A-3B31-4AEF-A4F4-2026B345C5B9}" destId="{3D63EA31-081D-4366-BFAB-D7FBD4101F2A}" srcOrd="1" destOrd="0" parTransId="{5C6153CD-C07D-4802-B4E3-F8B36C1F878E}" sibTransId="{27055166-AE81-4C9C-BA75-D6C964C98F8D}"/>
    <dgm:cxn modelId="{0D6DC3E3-510F-472D-B15D-A52E6785BAFD}" type="presOf" srcId="{5905036A-3B31-4AEF-A4F4-2026B345C5B9}" destId="{F879FDDA-6BE3-4CA5-B49D-3F994057778C}" srcOrd="0" destOrd="0" presId="urn:microsoft.com/office/officeart/2008/layout/VerticalCurvedList"/>
    <dgm:cxn modelId="{4AD854E2-AE59-4C5E-9366-115E06EFABEC}" type="presParOf" srcId="{F879FDDA-6BE3-4CA5-B49D-3F994057778C}" destId="{CF25BAA0-00D6-4DE7-8914-4608B0BD0178}" srcOrd="0" destOrd="0" presId="urn:microsoft.com/office/officeart/2008/layout/VerticalCurvedList"/>
    <dgm:cxn modelId="{6EA53A8F-BA88-491E-8CA7-D3DF3D123CC4}" type="presParOf" srcId="{CF25BAA0-00D6-4DE7-8914-4608B0BD0178}" destId="{E8FC6E51-B2FF-466A-B7DE-7BA43E7EA2B1}" srcOrd="0" destOrd="0" presId="urn:microsoft.com/office/officeart/2008/layout/VerticalCurvedList"/>
    <dgm:cxn modelId="{77C017F8-25AC-43A2-B479-64240D2B2A2D}" type="presParOf" srcId="{E8FC6E51-B2FF-466A-B7DE-7BA43E7EA2B1}" destId="{78A8E807-8CD7-4529-857D-2F5484547A13}" srcOrd="0" destOrd="0" presId="urn:microsoft.com/office/officeart/2008/layout/VerticalCurvedList"/>
    <dgm:cxn modelId="{09E793B1-5EC9-495A-A4EA-998AE08871BA}" type="presParOf" srcId="{E8FC6E51-B2FF-466A-B7DE-7BA43E7EA2B1}" destId="{34EE4A1C-4C65-467F-8659-17F12CC88CD3}" srcOrd="1" destOrd="0" presId="urn:microsoft.com/office/officeart/2008/layout/VerticalCurvedList"/>
    <dgm:cxn modelId="{E5132DC5-AC8C-4CE6-9627-D83886BC5A7D}" type="presParOf" srcId="{E8FC6E51-B2FF-466A-B7DE-7BA43E7EA2B1}" destId="{96A1FF10-C91A-4D1F-9192-C83F7BEE62EC}" srcOrd="2" destOrd="0" presId="urn:microsoft.com/office/officeart/2008/layout/VerticalCurvedList"/>
    <dgm:cxn modelId="{B24EBD68-1D2F-4E01-83FE-9C8332951C28}" type="presParOf" srcId="{E8FC6E51-B2FF-466A-B7DE-7BA43E7EA2B1}" destId="{C298EC8C-E93A-4986-B682-C622C9482819}" srcOrd="3" destOrd="0" presId="urn:microsoft.com/office/officeart/2008/layout/VerticalCurvedList"/>
    <dgm:cxn modelId="{CEC6817A-C4F1-4CB2-8F30-0243D0C50E00}" type="presParOf" srcId="{CF25BAA0-00D6-4DE7-8914-4608B0BD0178}" destId="{BEEB0FD1-88CF-4C7C-AE6F-C908415B3C10}" srcOrd="1" destOrd="0" presId="urn:microsoft.com/office/officeart/2008/layout/VerticalCurvedList"/>
    <dgm:cxn modelId="{74BE511A-560E-4746-BCAF-40E057AEEBAA}" type="presParOf" srcId="{CF25BAA0-00D6-4DE7-8914-4608B0BD0178}" destId="{F7147CC2-EEF2-45BA-ABBA-79666F876B24}" srcOrd="2" destOrd="0" presId="urn:microsoft.com/office/officeart/2008/layout/VerticalCurvedList"/>
    <dgm:cxn modelId="{EBFF1DA3-B423-4ED6-8C0E-06E0CC4F4B6D}" type="presParOf" srcId="{F7147CC2-EEF2-45BA-ABBA-79666F876B24}" destId="{F1E52652-9978-4135-B1F0-7E42022878EE}" srcOrd="0" destOrd="0" presId="urn:microsoft.com/office/officeart/2008/layout/VerticalCurvedList"/>
    <dgm:cxn modelId="{200BEDF8-A8DA-4F5A-A807-ED670F572B17}" type="presParOf" srcId="{CF25BAA0-00D6-4DE7-8914-4608B0BD0178}" destId="{7FF941B0-CD53-4926-8398-66360BC3C0C8}" srcOrd="3" destOrd="0" presId="urn:microsoft.com/office/officeart/2008/layout/VerticalCurvedList"/>
    <dgm:cxn modelId="{91287642-D5D2-42B6-A91A-4C7A4BD0EFC1}" type="presParOf" srcId="{CF25BAA0-00D6-4DE7-8914-4608B0BD0178}" destId="{6286ED20-D1CE-4EE7-87CD-810EB4F7701D}" srcOrd="4" destOrd="0" presId="urn:microsoft.com/office/officeart/2008/layout/VerticalCurvedList"/>
    <dgm:cxn modelId="{121E48F0-6CC4-41B9-9FE1-0853020C674A}" type="presParOf" srcId="{6286ED20-D1CE-4EE7-87CD-810EB4F7701D}" destId="{EF9566F5-82F3-4F56-94DB-288EBFC09A9B}" srcOrd="0" destOrd="0" presId="urn:microsoft.com/office/officeart/2008/layout/VerticalCurvedList"/>
    <dgm:cxn modelId="{474E541F-801C-4EA4-B3CF-D4B40F5C472A}" type="presParOf" srcId="{CF25BAA0-00D6-4DE7-8914-4608B0BD0178}" destId="{6FCA90F5-EE65-4147-8E49-46060CDC601E}" srcOrd="5" destOrd="0" presId="urn:microsoft.com/office/officeart/2008/layout/VerticalCurvedList"/>
    <dgm:cxn modelId="{2341641A-6320-4E03-9305-22E139115F05}" type="presParOf" srcId="{CF25BAA0-00D6-4DE7-8914-4608B0BD0178}" destId="{A060BF36-8156-4912-8191-AA5A1E24BA15}" srcOrd="6" destOrd="0" presId="urn:microsoft.com/office/officeart/2008/layout/VerticalCurvedList"/>
    <dgm:cxn modelId="{4C94E46F-1FB0-40B5-B807-C6EB65F26839}" type="presParOf" srcId="{A060BF36-8156-4912-8191-AA5A1E24BA15}" destId="{955D55E5-7D4A-42F5-B165-EF64A3BD2162}" srcOrd="0" destOrd="0" presId="urn:microsoft.com/office/officeart/2008/layout/VerticalCurvedList"/>
    <dgm:cxn modelId="{C565C8E9-AE82-43D9-BFBD-6EB876B4CDB9}" type="presParOf" srcId="{CF25BAA0-00D6-4DE7-8914-4608B0BD0178}" destId="{336C7A07-16F4-4010-85A2-CD2458B16EBB}" srcOrd="7" destOrd="0" presId="urn:microsoft.com/office/officeart/2008/layout/VerticalCurvedList"/>
    <dgm:cxn modelId="{F3D0AC24-5793-4D8D-A918-C9B97FD1A0FB}" type="presParOf" srcId="{CF25BAA0-00D6-4DE7-8914-4608B0BD0178}" destId="{2383D76D-8894-4FC4-B800-79F99F28BCC8}" srcOrd="8" destOrd="0" presId="urn:microsoft.com/office/officeart/2008/layout/VerticalCurvedList"/>
    <dgm:cxn modelId="{BD185475-69F4-47C5-B179-D3DA2197D04B}" type="presParOf" srcId="{2383D76D-8894-4FC4-B800-79F99F28BCC8}" destId="{9153B626-9CA4-4578-8DC8-47961ECA54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42039-D199-48F0-B3C9-65CF46174A3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3F53DBF-BC6D-4145-9F20-651FA81B3FAA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FAA7BD04-577A-40CD-B082-8A74B1A67DC4}" type="par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6C15A940-9F43-4ACC-96D7-F6BAABE853E6}" type="sib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D46826CE-9073-4114-B747-0AFE44BFD2AD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A4562589-CEDA-48F1-89FD-0D8DE370003F}" type="par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22228A1D-B2E6-48C3-B3A9-E97FC9717BA6}" type="sib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3100A6B6-92F8-482A-9877-97552F8E6AA2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Smart Agriculture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7242473A-65AB-44A3-B820-9169C727D3B3}" type="par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0DBDA2D3-B3C1-4260-A7B3-69F4E783626E}" type="sib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9587FA3C-2D7E-408C-9665-216865C1D0F8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8094CF93-2DE8-4E12-BC7F-7017CCB60C17}" type="par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F29B28CB-7A12-401C-91B7-0D92E19750DB}" type="sib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631AB1C7-01C6-4B9B-8061-180D0E05D977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6EAD4FF9-57E3-44E8-9FE5-2BFE37C55C0C}" type="par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9603281B-041C-4E9D-97DA-88A6377C4017}" type="sib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23FAD997-D954-4EF6-95F8-429D3A839711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Cargo delivery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544F9581-085E-422F-BE8F-F5432EED151A}" type="par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2D75054C-C7F9-4F9E-89B9-693A384CB4B0}" type="sib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3B3A0FD9-BC97-45C5-91AC-F8873C4B66E2}" type="pres">
      <dgm:prSet presAssocID="{39742039-D199-48F0-B3C9-65CF46174A37}" presName="linear" presStyleCnt="0">
        <dgm:presLayoutVars>
          <dgm:dir/>
          <dgm:animLvl val="lvl"/>
          <dgm:resizeHandles val="exact"/>
        </dgm:presLayoutVars>
      </dgm:prSet>
      <dgm:spPr/>
    </dgm:pt>
    <dgm:pt modelId="{8228D403-AE9D-4E50-BFB0-33EC6DB9138A}" type="pres">
      <dgm:prSet presAssocID="{E3F53DBF-BC6D-4145-9F20-651FA81B3FAA}" presName="parentLin" presStyleCnt="0"/>
      <dgm:spPr/>
    </dgm:pt>
    <dgm:pt modelId="{787066C6-C7AE-4346-89F4-EA5F782C199D}" type="pres">
      <dgm:prSet presAssocID="{E3F53DBF-BC6D-4145-9F20-651FA81B3FAA}" presName="parentLeftMargin" presStyleLbl="node1" presStyleIdx="0" presStyleCnt="6"/>
      <dgm:spPr/>
    </dgm:pt>
    <dgm:pt modelId="{7D260D49-0D20-4200-9DC7-87523391D85C}" type="pres">
      <dgm:prSet presAssocID="{E3F53DBF-BC6D-4145-9F20-651FA81B3F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EDD925-DF65-4BFD-9CA4-AE07435D1220}" type="pres">
      <dgm:prSet presAssocID="{E3F53DBF-BC6D-4145-9F20-651FA81B3FAA}" presName="negativeSpace" presStyleCnt="0"/>
      <dgm:spPr/>
    </dgm:pt>
    <dgm:pt modelId="{6D395426-5B24-4DDF-99E3-A314BE6FF981}" type="pres">
      <dgm:prSet presAssocID="{E3F53DBF-BC6D-4145-9F20-651FA81B3FAA}" presName="childText" presStyleLbl="conFgAcc1" presStyleIdx="0" presStyleCnt="6" custScaleX="90845">
        <dgm:presLayoutVars>
          <dgm:bulletEnabled val="1"/>
        </dgm:presLayoutVars>
      </dgm:prSet>
      <dgm:spPr/>
    </dgm:pt>
    <dgm:pt modelId="{C4EDEC7C-143F-4101-A86F-7D1018475FF7}" type="pres">
      <dgm:prSet presAssocID="{6C15A940-9F43-4ACC-96D7-F6BAABE853E6}" presName="spaceBetweenRectangles" presStyleCnt="0"/>
      <dgm:spPr/>
    </dgm:pt>
    <dgm:pt modelId="{524711D8-69F5-4229-91C2-C846AA5826DC}" type="pres">
      <dgm:prSet presAssocID="{D46826CE-9073-4114-B747-0AFE44BFD2AD}" presName="parentLin" presStyleCnt="0"/>
      <dgm:spPr/>
    </dgm:pt>
    <dgm:pt modelId="{3D502BA0-BA0F-40E6-B2C6-858154638667}" type="pres">
      <dgm:prSet presAssocID="{D46826CE-9073-4114-B747-0AFE44BFD2AD}" presName="parentLeftMargin" presStyleLbl="node1" presStyleIdx="0" presStyleCnt="6"/>
      <dgm:spPr/>
    </dgm:pt>
    <dgm:pt modelId="{0D37081F-1AF6-4DA9-B8A7-3297FA5070C0}" type="pres">
      <dgm:prSet presAssocID="{D46826CE-9073-4114-B747-0AFE44BFD2A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DA567F-C836-4D6A-9E64-E5504B1AA99F}" type="pres">
      <dgm:prSet presAssocID="{D46826CE-9073-4114-B747-0AFE44BFD2AD}" presName="negativeSpace" presStyleCnt="0"/>
      <dgm:spPr/>
    </dgm:pt>
    <dgm:pt modelId="{848967E1-4452-4191-B8E9-911E521DEF80}" type="pres">
      <dgm:prSet presAssocID="{D46826CE-9073-4114-B747-0AFE44BFD2AD}" presName="childText" presStyleLbl="conFgAcc1" presStyleIdx="1" presStyleCnt="6" custScaleX="91086">
        <dgm:presLayoutVars>
          <dgm:bulletEnabled val="1"/>
        </dgm:presLayoutVars>
      </dgm:prSet>
      <dgm:spPr/>
    </dgm:pt>
    <dgm:pt modelId="{105C88FB-97E3-43E7-BE61-E30F60C80DEE}" type="pres">
      <dgm:prSet presAssocID="{22228A1D-B2E6-48C3-B3A9-E97FC9717BA6}" presName="spaceBetweenRectangles" presStyleCnt="0"/>
      <dgm:spPr/>
    </dgm:pt>
    <dgm:pt modelId="{51FFDF5D-DAC1-4840-98AC-C0DE570B338F}" type="pres">
      <dgm:prSet presAssocID="{3100A6B6-92F8-482A-9877-97552F8E6AA2}" presName="parentLin" presStyleCnt="0"/>
      <dgm:spPr/>
    </dgm:pt>
    <dgm:pt modelId="{C373F2DC-F76F-4F81-B2A7-FC4510DB7E13}" type="pres">
      <dgm:prSet presAssocID="{3100A6B6-92F8-482A-9877-97552F8E6AA2}" presName="parentLeftMargin" presStyleLbl="node1" presStyleIdx="1" presStyleCnt="6"/>
      <dgm:spPr/>
    </dgm:pt>
    <dgm:pt modelId="{A8938B52-4E50-4B77-BEAF-B90AAC008B48}" type="pres">
      <dgm:prSet presAssocID="{3100A6B6-92F8-482A-9877-97552F8E6AA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FBECF7-3827-4C8A-8F15-CF1365EEA919}" type="pres">
      <dgm:prSet presAssocID="{3100A6B6-92F8-482A-9877-97552F8E6AA2}" presName="negativeSpace" presStyleCnt="0"/>
      <dgm:spPr/>
    </dgm:pt>
    <dgm:pt modelId="{DF972AEA-135A-462E-812F-1EBA2B4C6FD4}" type="pres">
      <dgm:prSet presAssocID="{3100A6B6-92F8-482A-9877-97552F8E6AA2}" presName="childText" presStyleLbl="conFgAcc1" presStyleIdx="2" presStyleCnt="6" custScaleX="91243">
        <dgm:presLayoutVars>
          <dgm:bulletEnabled val="1"/>
        </dgm:presLayoutVars>
      </dgm:prSet>
      <dgm:spPr/>
    </dgm:pt>
    <dgm:pt modelId="{0F53CE89-6A55-4503-80F6-786F905A62D6}" type="pres">
      <dgm:prSet presAssocID="{0DBDA2D3-B3C1-4260-A7B3-69F4E783626E}" presName="spaceBetweenRectangles" presStyleCnt="0"/>
      <dgm:spPr/>
    </dgm:pt>
    <dgm:pt modelId="{F25FA7F3-015D-49CD-BB42-BDFF3CFD2AFB}" type="pres">
      <dgm:prSet presAssocID="{9587FA3C-2D7E-408C-9665-216865C1D0F8}" presName="parentLin" presStyleCnt="0"/>
      <dgm:spPr/>
    </dgm:pt>
    <dgm:pt modelId="{E62D6D35-0A96-4F80-8CB4-26D1853A8753}" type="pres">
      <dgm:prSet presAssocID="{9587FA3C-2D7E-408C-9665-216865C1D0F8}" presName="parentLeftMargin" presStyleLbl="node1" presStyleIdx="2" presStyleCnt="6"/>
      <dgm:spPr/>
    </dgm:pt>
    <dgm:pt modelId="{9953F839-BE67-4285-87C1-9C4CD09B452B}" type="pres">
      <dgm:prSet presAssocID="{9587FA3C-2D7E-408C-9665-216865C1D0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8C18606-20D3-4C4A-9244-CED9D0354A79}" type="pres">
      <dgm:prSet presAssocID="{9587FA3C-2D7E-408C-9665-216865C1D0F8}" presName="negativeSpace" presStyleCnt="0"/>
      <dgm:spPr/>
    </dgm:pt>
    <dgm:pt modelId="{EE437115-7C97-46D4-AF74-3E4491E4C57C}" type="pres">
      <dgm:prSet presAssocID="{9587FA3C-2D7E-408C-9665-216865C1D0F8}" presName="childText" presStyleLbl="conFgAcc1" presStyleIdx="3" presStyleCnt="6" custScaleX="91381">
        <dgm:presLayoutVars>
          <dgm:bulletEnabled val="1"/>
        </dgm:presLayoutVars>
      </dgm:prSet>
      <dgm:spPr/>
    </dgm:pt>
    <dgm:pt modelId="{6A5C2A0E-BF59-47A6-A66E-39226E0BF19E}" type="pres">
      <dgm:prSet presAssocID="{F29B28CB-7A12-401C-91B7-0D92E19750DB}" presName="spaceBetweenRectangles" presStyleCnt="0"/>
      <dgm:spPr/>
    </dgm:pt>
    <dgm:pt modelId="{46203E23-C95D-4845-9CF2-55084886BE27}" type="pres">
      <dgm:prSet presAssocID="{631AB1C7-01C6-4B9B-8061-180D0E05D977}" presName="parentLin" presStyleCnt="0"/>
      <dgm:spPr/>
    </dgm:pt>
    <dgm:pt modelId="{D9386E0B-A62E-4B95-872C-2C2AAE7AA1AD}" type="pres">
      <dgm:prSet presAssocID="{631AB1C7-01C6-4B9B-8061-180D0E05D977}" presName="parentLeftMargin" presStyleLbl="node1" presStyleIdx="3" presStyleCnt="6"/>
      <dgm:spPr/>
    </dgm:pt>
    <dgm:pt modelId="{7B1167EB-EDCB-4F83-889E-1A8C486BA576}" type="pres">
      <dgm:prSet presAssocID="{631AB1C7-01C6-4B9B-8061-180D0E05D9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12D73D-568A-4DE2-B1E7-DD937F4B4D26}" type="pres">
      <dgm:prSet presAssocID="{631AB1C7-01C6-4B9B-8061-180D0E05D977}" presName="negativeSpace" presStyleCnt="0"/>
      <dgm:spPr/>
    </dgm:pt>
    <dgm:pt modelId="{CAD06041-978C-4B86-9D49-119EDD74D69B}" type="pres">
      <dgm:prSet presAssocID="{631AB1C7-01C6-4B9B-8061-180D0E05D977}" presName="childText" presStyleLbl="conFgAcc1" presStyleIdx="4" presStyleCnt="6" custScaleX="91380">
        <dgm:presLayoutVars>
          <dgm:bulletEnabled val="1"/>
        </dgm:presLayoutVars>
      </dgm:prSet>
      <dgm:spPr/>
    </dgm:pt>
    <dgm:pt modelId="{61563C13-AA8D-4802-AEF2-4792D2FBCD66}" type="pres">
      <dgm:prSet presAssocID="{9603281B-041C-4E9D-97DA-88A6377C4017}" presName="spaceBetweenRectangles" presStyleCnt="0"/>
      <dgm:spPr/>
    </dgm:pt>
    <dgm:pt modelId="{4A3579AF-DF23-4832-97ED-D6F9BCFB4F29}" type="pres">
      <dgm:prSet presAssocID="{23FAD997-D954-4EF6-95F8-429D3A839711}" presName="parentLin" presStyleCnt="0"/>
      <dgm:spPr/>
    </dgm:pt>
    <dgm:pt modelId="{4C4A9F59-C5D6-47C5-872D-47CFF0262320}" type="pres">
      <dgm:prSet presAssocID="{23FAD997-D954-4EF6-95F8-429D3A839711}" presName="parentLeftMargin" presStyleLbl="node1" presStyleIdx="4" presStyleCnt="6"/>
      <dgm:spPr/>
    </dgm:pt>
    <dgm:pt modelId="{B00105C3-0411-41B2-9D02-27041BD9AAD1}" type="pres">
      <dgm:prSet presAssocID="{23FAD997-D954-4EF6-95F8-429D3A83971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E7016B0-1F1D-4B28-97C2-D2EDFD96AF29}" type="pres">
      <dgm:prSet presAssocID="{23FAD997-D954-4EF6-95F8-429D3A839711}" presName="negativeSpace" presStyleCnt="0"/>
      <dgm:spPr/>
    </dgm:pt>
    <dgm:pt modelId="{19134652-90B3-4B3E-8179-6843774B6D52}" type="pres">
      <dgm:prSet presAssocID="{23FAD997-D954-4EF6-95F8-429D3A839711}" presName="childText" presStyleLbl="conFgAcc1" presStyleIdx="5" presStyleCnt="6" custScaleX="91699">
        <dgm:presLayoutVars>
          <dgm:bulletEnabled val="1"/>
        </dgm:presLayoutVars>
      </dgm:prSet>
      <dgm:spPr/>
    </dgm:pt>
  </dgm:ptLst>
  <dgm:cxnLst>
    <dgm:cxn modelId="{E21897ED-56D4-45B2-B254-74307EEA68A0}" type="presOf" srcId="{39742039-D199-48F0-B3C9-65CF46174A37}" destId="{3B3A0FD9-BC97-45C5-91AC-F8873C4B66E2}" srcOrd="0" destOrd="0" presId="urn:microsoft.com/office/officeart/2005/8/layout/list1"/>
    <dgm:cxn modelId="{CED8CC1D-4B57-4768-994A-8FA3C19C1F75}" srcId="{39742039-D199-48F0-B3C9-65CF46174A37}" destId="{3100A6B6-92F8-482A-9877-97552F8E6AA2}" srcOrd="2" destOrd="0" parTransId="{7242473A-65AB-44A3-B820-9169C727D3B3}" sibTransId="{0DBDA2D3-B3C1-4260-A7B3-69F4E783626E}"/>
    <dgm:cxn modelId="{32115369-97AA-495F-AF67-F5B7B22519A0}" type="presOf" srcId="{23FAD997-D954-4EF6-95F8-429D3A839711}" destId="{4C4A9F59-C5D6-47C5-872D-47CFF0262320}" srcOrd="0" destOrd="0" presId="urn:microsoft.com/office/officeart/2005/8/layout/list1"/>
    <dgm:cxn modelId="{B2ED7AC7-7F5E-4D21-8E40-4A8844F60B18}" type="presOf" srcId="{631AB1C7-01C6-4B9B-8061-180D0E05D977}" destId="{D9386E0B-A62E-4B95-872C-2C2AAE7AA1AD}" srcOrd="0" destOrd="0" presId="urn:microsoft.com/office/officeart/2005/8/layout/list1"/>
    <dgm:cxn modelId="{0920734A-E9F1-4522-B0F7-5793DB4B5BC3}" srcId="{39742039-D199-48F0-B3C9-65CF46174A37}" destId="{631AB1C7-01C6-4B9B-8061-180D0E05D977}" srcOrd="4" destOrd="0" parTransId="{6EAD4FF9-57E3-44E8-9FE5-2BFE37C55C0C}" sibTransId="{9603281B-041C-4E9D-97DA-88A6377C4017}"/>
    <dgm:cxn modelId="{ADDFB1D4-59D3-46DD-91D6-41FF564FDF18}" srcId="{39742039-D199-48F0-B3C9-65CF46174A37}" destId="{9587FA3C-2D7E-408C-9665-216865C1D0F8}" srcOrd="3" destOrd="0" parTransId="{8094CF93-2DE8-4E12-BC7F-7017CCB60C17}" sibTransId="{F29B28CB-7A12-401C-91B7-0D92E19750DB}"/>
    <dgm:cxn modelId="{6A991D20-B001-4F66-86BA-A1167312A107}" type="presOf" srcId="{631AB1C7-01C6-4B9B-8061-180D0E05D977}" destId="{7B1167EB-EDCB-4F83-889E-1A8C486BA576}" srcOrd="1" destOrd="0" presId="urn:microsoft.com/office/officeart/2005/8/layout/list1"/>
    <dgm:cxn modelId="{93CEE9E9-D9BA-430C-B1E9-1CE5E8313A72}" type="presOf" srcId="{3100A6B6-92F8-482A-9877-97552F8E6AA2}" destId="{A8938B52-4E50-4B77-BEAF-B90AAC008B48}" srcOrd="1" destOrd="0" presId="urn:microsoft.com/office/officeart/2005/8/layout/list1"/>
    <dgm:cxn modelId="{3244FE73-E61A-4F73-A69F-2027EB2E7239}" srcId="{39742039-D199-48F0-B3C9-65CF46174A37}" destId="{23FAD997-D954-4EF6-95F8-429D3A839711}" srcOrd="5" destOrd="0" parTransId="{544F9581-085E-422F-BE8F-F5432EED151A}" sibTransId="{2D75054C-C7F9-4F9E-89B9-693A384CB4B0}"/>
    <dgm:cxn modelId="{44288D0C-9995-4381-BAD9-28B221A9BA56}" type="presOf" srcId="{9587FA3C-2D7E-408C-9665-216865C1D0F8}" destId="{E62D6D35-0A96-4F80-8CB4-26D1853A8753}" srcOrd="0" destOrd="0" presId="urn:microsoft.com/office/officeart/2005/8/layout/list1"/>
    <dgm:cxn modelId="{90A6EAB9-7718-4C86-AFA5-7B61AECAB6CF}" type="presOf" srcId="{3100A6B6-92F8-482A-9877-97552F8E6AA2}" destId="{C373F2DC-F76F-4F81-B2A7-FC4510DB7E13}" srcOrd="0" destOrd="0" presId="urn:microsoft.com/office/officeart/2005/8/layout/list1"/>
    <dgm:cxn modelId="{DEF3F5BC-9773-4C41-8B68-E248165D5BEB}" srcId="{39742039-D199-48F0-B3C9-65CF46174A37}" destId="{D46826CE-9073-4114-B747-0AFE44BFD2AD}" srcOrd="1" destOrd="0" parTransId="{A4562589-CEDA-48F1-89FD-0D8DE370003F}" sibTransId="{22228A1D-B2E6-48C3-B3A9-E97FC9717BA6}"/>
    <dgm:cxn modelId="{4965941B-308F-44CE-8198-8602E67E7E9D}" srcId="{39742039-D199-48F0-B3C9-65CF46174A37}" destId="{E3F53DBF-BC6D-4145-9F20-651FA81B3FAA}" srcOrd="0" destOrd="0" parTransId="{FAA7BD04-577A-40CD-B082-8A74B1A67DC4}" sibTransId="{6C15A940-9F43-4ACC-96D7-F6BAABE853E6}"/>
    <dgm:cxn modelId="{E7DF8A49-A93F-4E36-90AF-97E4F9952D80}" type="presOf" srcId="{9587FA3C-2D7E-408C-9665-216865C1D0F8}" destId="{9953F839-BE67-4285-87C1-9C4CD09B452B}" srcOrd="1" destOrd="0" presId="urn:microsoft.com/office/officeart/2005/8/layout/list1"/>
    <dgm:cxn modelId="{1A448FDA-CDFD-4A36-9679-A19E9D365B90}" type="presOf" srcId="{D46826CE-9073-4114-B747-0AFE44BFD2AD}" destId="{0D37081F-1AF6-4DA9-B8A7-3297FA5070C0}" srcOrd="1" destOrd="0" presId="urn:microsoft.com/office/officeart/2005/8/layout/list1"/>
    <dgm:cxn modelId="{D5CB08CF-1773-4BFD-9855-25CC8F5068FB}" type="presOf" srcId="{D46826CE-9073-4114-B747-0AFE44BFD2AD}" destId="{3D502BA0-BA0F-40E6-B2C6-858154638667}" srcOrd="0" destOrd="0" presId="urn:microsoft.com/office/officeart/2005/8/layout/list1"/>
    <dgm:cxn modelId="{21ACAADE-5747-4580-96F1-76EAE153F816}" type="presOf" srcId="{E3F53DBF-BC6D-4145-9F20-651FA81B3FAA}" destId="{7D260D49-0D20-4200-9DC7-87523391D85C}" srcOrd="1" destOrd="0" presId="urn:microsoft.com/office/officeart/2005/8/layout/list1"/>
    <dgm:cxn modelId="{6E7D865F-AA08-408F-BF9D-507F2D4BCB12}" type="presOf" srcId="{23FAD997-D954-4EF6-95F8-429D3A839711}" destId="{B00105C3-0411-41B2-9D02-27041BD9AAD1}" srcOrd="1" destOrd="0" presId="urn:microsoft.com/office/officeart/2005/8/layout/list1"/>
    <dgm:cxn modelId="{9F5C8464-C41A-42EE-AB08-6B5E0A408CE2}" type="presOf" srcId="{E3F53DBF-BC6D-4145-9F20-651FA81B3FAA}" destId="{787066C6-C7AE-4346-89F4-EA5F782C199D}" srcOrd="0" destOrd="0" presId="urn:microsoft.com/office/officeart/2005/8/layout/list1"/>
    <dgm:cxn modelId="{BCA39563-8110-4520-93D3-8D87982EF1E1}" type="presParOf" srcId="{3B3A0FD9-BC97-45C5-91AC-F8873C4B66E2}" destId="{8228D403-AE9D-4E50-BFB0-33EC6DB9138A}" srcOrd="0" destOrd="0" presId="urn:microsoft.com/office/officeart/2005/8/layout/list1"/>
    <dgm:cxn modelId="{64E3D82E-6B62-44D6-AB31-DFA1F1A2B8D8}" type="presParOf" srcId="{8228D403-AE9D-4E50-BFB0-33EC6DB9138A}" destId="{787066C6-C7AE-4346-89F4-EA5F782C199D}" srcOrd="0" destOrd="0" presId="urn:microsoft.com/office/officeart/2005/8/layout/list1"/>
    <dgm:cxn modelId="{7D3E371E-1B72-458C-915D-7CB12F3830F6}" type="presParOf" srcId="{8228D403-AE9D-4E50-BFB0-33EC6DB9138A}" destId="{7D260D49-0D20-4200-9DC7-87523391D85C}" srcOrd="1" destOrd="0" presId="urn:microsoft.com/office/officeart/2005/8/layout/list1"/>
    <dgm:cxn modelId="{E2857390-8D42-480F-9607-600D67215F3A}" type="presParOf" srcId="{3B3A0FD9-BC97-45C5-91AC-F8873C4B66E2}" destId="{84EDD925-DF65-4BFD-9CA4-AE07435D1220}" srcOrd="1" destOrd="0" presId="urn:microsoft.com/office/officeart/2005/8/layout/list1"/>
    <dgm:cxn modelId="{43A6A7EC-F2F6-409D-8912-1999C80EAC83}" type="presParOf" srcId="{3B3A0FD9-BC97-45C5-91AC-F8873C4B66E2}" destId="{6D395426-5B24-4DDF-99E3-A314BE6FF981}" srcOrd="2" destOrd="0" presId="urn:microsoft.com/office/officeart/2005/8/layout/list1"/>
    <dgm:cxn modelId="{2E428143-B7C9-4117-9671-78F2CD1A6764}" type="presParOf" srcId="{3B3A0FD9-BC97-45C5-91AC-F8873C4B66E2}" destId="{C4EDEC7C-143F-4101-A86F-7D1018475FF7}" srcOrd="3" destOrd="0" presId="urn:microsoft.com/office/officeart/2005/8/layout/list1"/>
    <dgm:cxn modelId="{B6FF28D1-7718-492B-B9B9-15CBC8C4D089}" type="presParOf" srcId="{3B3A0FD9-BC97-45C5-91AC-F8873C4B66E2}" destId="{524711D8-69F5-4229-91C2-C846AA5826DC}" srcOrd="4" destOrd="0" presId="urn:microsoft.com/office/officeart/2005/8/layout/list1"/>
    <dgm:cxn modelId="{9BFECA5D-34F2-449F-9354-9A1012876EA2}" type="presParOf" srcId="{524711D8-69F5-4229-91C2-C846AA5826DC}" destId="{3D502BA0-BA0F-40E6-B2C6-858154638667}" srcOrd="0" destOrd="0" presId="urn:microsoft.com/office/officeart/2005/8/layout/list1"/>
    <dgm:cxn modelId="{CFE1B3CE-23D6-4585-BDF7-CC483C260869}" type="presParOf" srcId="{524711D8-69F5-4229-91C2-C846AA5826DC}" destId="{0D37081F-1AF6-4DA9-B8A7-3297FA5070C0}" srcOrd="1" destOrd="0" presId="urn:microsoft.com/office/officeart/2005/8/layout/list1"/>
    <dgm:cxn modelId="{CF6F8847-CE12-4431-A664-D10381E41D1B}" type="presParOf" srcId="{3B3A0FD9-BC97-45C5-91AC-F8873C4B66E2}" destId="{93DA567F-C836-4D6A-9E64-E5504B1AA99F}" srcOrd="5" destOrd="0" presId="urn:microsoft.com/office/officeart/2005/8/layout/list1"/>
    <dgm:cxn modelId="{C4B1901C-6D7A-4B6A-AF62-D675CBDC8807}" type="presParOf" srcId="{3B3A0FD9-BC97-45C5-91AC-F8873C4B66E2}" destId="{848967E1-4452-4191-B8E9-911E521DEF80}" srcOrd="6" destOrd="0" presId="urn:microsoft.com/office/officeart/2005/8/layout/list1"/>
    <dgm:cxn modelId="{69A237C7-9FF4-4336-A2B4-80696DCB4A6D}" type="presParOf" srcId="{3B3A0FD9-BC97-45C5-91AC-F8873C4B66E2}" destId="{105C88FB-97E3-43E7-BE61-E30F60C80DEE}" srcOrd="7" destOrd="0" presId="urn:microsoft.com/office/officeart/2005/8/layout/list1"/>
    <dgm:cxn modelId="{290FC805-C78C-40DA-95B4-6A9955124693}" type="presParOf" srcId="{3B3A0FD9-BC97-45C5-91AC-F8873C4B66E2}" destId="{51FFDF5D-DAC1-4840-98AC-C0DE570B338F}" srcOrd="8" destOrd="0" presId="urn:microsoft.com/office/officeart/2005/8/layout/list1"/>
    <dgm:cxn modelId="{C35FA794-2190-40CD-A0E5-BFE904F19928}" type="presParOf" srcId="{51FFDF5D-DAC1-4840-98AC-C0DE570B338F}" destId="{C373F2DC-F76F-4F81-B2A7-FC4510DB7E13}" srcOrd="0" destOrd="0" presId="urn:microsoft.com/office/officeart/2005/8/layout/list1"/>
    <dgm:cxn modelId="{FA097099-51DA-4E45-835B-0B2C9F9DD85B}" type="presParOf" srcId="{51FFDF5D-DAC1-4840-98AC-C0DE570B338F}" destId="{A8938B52-4E50-4B77-BEAF-B90AAC008B48}" srcOrd="1" destOrd="0" presId="urn:microsoft.com/office/officeart/2005/8/layout/list1"/>
    <dgm:cxn modelId="{1AD44CB7-75D8-40D1-99AC-2EA5D29E7FA6}" type="presParOf" srcId="{3B3A0FD9-BC97-45C5-91AC-F8873C4B66E2}" destId="{10FBECF7-3827-4C8A-8F15-CF1365EEA919}" srcOrd="9" destOrd="0" presId="urn:microsoft.com/office/officeart/2005/8/layout/list1"/>
    <dgm:cxn modelId="{C4AE8EEB-6DDB-4110-BF85-C9DAECF3A234}" type="presParOf" srcId="{3B3A0FD9-BC97-45C5-91AC-F8873C4B66E2}" destId="{DF972AEA-135A-462E-812F-1EBA2B4C6FD4}" srcOrd="10" destOrd="0" presId="urn:microsoft.com/office/officeart/2005/8/layout/list1"/>
    <dgm:cxn modelId="{F859897F-5618-4754-9E9C-F31E03C36151}" type="presParOf" srcId="{3B3A0FD9-BC97-45C5-91AC-F8873C4B66E2}" destId="{0F53CE89-6A55-4503-80F6-786F905A62D6}" srcOrd="11" destOrd="0" presId="urn:microsoft.com/office/officeart/2005/8/layout/list1"/>
    <dgm:cxn modelId="{725BB804-905C-44F8-AC30-5ED95641DD5E}" type="presParOf" srcId="{3B3A0FD9-BC97-45C5-91AC-F8873C4B66E2}" destId="{F25FA7F3-015D-49CD-BB42-BDFF3CFD2AFB}" srcOrd="12" destOrd="0" presId="urn:microsoft.com/office/officeart/2005/8/layout/list1"/>
    <dgm:cxn modelId="{784EA9E9-93C4-4A8E-A87E-CF4D7B16E0A6}" type="presParOf" srcId="{F25FA7F3-015D-49CD-BB42-BDFF3CFD2AFB}" destId="{E62D6D35-0A96-4F80-8CB4-26D1853A8753}" srcOrd="0" destOrd="0" presId="urn:microsoft.com/office/officeart/2005/8/layout/list1"/>
    <dgm:cxn modelId="{59F787AA-E86E-4CF5-885E-673FA2396467}" type="presParOf" srcId="{F25FA7F3-015D-49CD-BB42-BDFF3CFD2AFB}" destId="{9953F839-BE67-4285-87C1-9C4CD09B452B}" srcOrd="1" destOrd="0" presId="urn:microsoft.com/office/officeart/2005/8/layout/list1"/>
    <dgm:cxn modelId="{674E9F81-EBDB-497F-8015-71BB1D523F15}" type="presParOf" srcId="{3B3A0FD9-BC97-45C5-91AC-F8873C4B66E2}" destId="{F8C18606-20D3-4C4A-9244-CED9D0354A79}" srcOrd="13" destOrd="0" presId="urn:microsoft.com/office/officeart/2005/8/layout/list1"/>
    <dgm:cxn modelId="{1708F668-E3E0-43C7-9CE8-EDCD0A44F749}" type="presParOf" srcId="{3B3A0FD9-BC97-45C5-91AC-F8873C4B66E2}" destId="{EE437115-7C97-46D4-AF74-3E4491E4C57C}" srcOrd="14" destOrd="0" presId="urn:microsoft.com/office/officeart/2005/8/layout/list1"/>
    <dgm:cxn modelId="{AC945A67-6AD4-4065-9959-030B7F499FCB}" type="presParOf" srcId="{3B3A0FD9-BC97-45C5-91AC-F8873C4B66E2}" destId="{6A5C2A0E-BF59-47A6-A66E-39226E0BF19E}" srcOrd="15" destOrd="0" presId="urn:microsoft.com/office/officeart/2005/8/layout/list1"/>
    <dgm:cxn modelId="{BF345C1F-1B02-4E64-8EA7-4022B1E3528F}" type="presParOf" srcId="{3B3A0FD9-BC97-45C5-91AC-F8873C4B66E2}" destId="{46203E23-C95D-4845-9CF2-55084886BE27}" srcOrd="16" destOrd="0" presId="urn:microsoft.com/office/officeart/2005/8/layout/list1"/>
    <dgm:cxn modelId="{F7ED013C-9DF4-443D-867F-49CD6CC837EC}" type="presParOf" srcId="{46203E23-C95D-4845-9CF2-55084886BE27}" destId="{D9386E0B-A62E-4B95-872C-2C2AAE7AA1AD}" srcOrd="0" destOrd="0" presId="urn:microsoft.com/office/officeart/2005/8/layout/list1"/>
    <dgm:cxn modelId="{537602E0-2316-4CC5-9D3B-146EE88DCF4D}" type="presParOf" srcId="{46203E23-C95D-4845-9CF2-55084886BE27}" destId="{7B1167EB-EDCB-4F83-889E-1A8C486BA576}" srcOrd="1" destOrd="0" presId="urn:microsoft.com/office/officeart/2005/8/layout/list1"/>
    <dgm:cxn modelId="{496256B6-4B23-4E4B-AEBE-75A161E1606F}" type="presParOf" srcId="{3B3A0FD9-BC97-45C5-91AC-F8873C4B66E2}" destId="{5F12D73D-568A-4DE2-B1E7-DD937F4B4D26}" srcOrd="17" destOrd="0" presId="urn:microsoft.com/office/officeart/2005/8/layout/list1"/>
    <dgm:cxn modelId="{357256B9-515F-4993-ACAE-6171829742EE}" type="presParOf" srcId="{3B3A0FD9-BC97-45C5-91AC-F8873C4B66E2}" destId="{CAD06041-978C-4B86-9D49-119EDD74D69B}" srcOrd="18" destOrd="0" presId="urn:microsoft.com/office/officeart/2005/8/layout/list1"/>
    <dgm:cxn modelId="{57C6681F-F600-4DE5-9C93-EA053F509FCC}" type="presParOf" srcId="{3B3A0FD9-BC97-45C5-91AC-F8873C4B66E2}" destId="{61563C13-AA8D-4802-AEF2-4792D2FBCD66}" srcOrd="19" destOrd="0" presId="urn:microsoft.com/office/officeart/2005/8/layout/list1"/>
    <dgm:cxn modelId="{928863FA-212B-4ACB-8AF7-9B8222CAA731}" type="presParOf" srcId="{3B3A0FD9-BC97-45C5-91AC-F8873C4B66E2}" destId="{4A3579AF-DF23-4832-97ED-D6F9BCFB4F29}" srcOrd="20" destOrd="0" presId="urn:microsoft.com/office/officeart/2005/8/layout/list1"/>
    <dgm:cxn modelId="{ED566FA2-4C60-4F61-9FE2-4E623C28C903}" type="presParOf" srcId="{4A3579AF-DF23-4832-97ED-D6F9BCFB4F29}" destId="{4C4A9F59-C5D6-47C5-872D-47CFF0262320}" srcOrd="0" destOrd="0" presId="urn:microsoft.com/office/officeart/2005/8/layout/list1"/>
    <dgm:cxn modelId="{E64B8102-8B03-43DA-8759-F5D6EE70F440}" type="presParOf" srcId="{4A3579AF-DF23-4832-97ED-D6F9BCFB4F29}" destId="{B00105C3-0411-41B2-9D02-27041BD9AAD1}" srcOrd="1" destOrd="0" presId="urn:microsoft.com/office/officeart/2005/8/layout/list1"/>
    <dgm:cxn modelId="{4355DC1B-D2B5-4613-8AA4-1E1B13560704}" type="presParOf" srcId="{3B3A0FD9-BC97-45C5-91AC-F8873C4B66E2}" destId="{4E7016B0-1F1D-4B28-97C2-D2EDFD96AF29}" srcOrd="21" destOrd="0" presId="urn:microsoft.com/office/officeart/2005/8/layout/list1"/>
    <dgm:cxn modelId="{C2ACFDED-B570-4C6B-AB9C-A5BF5C7983D1}" type="presParOf" srcId="{3B3A0FD9-BC97-45C5-91AC-F8873C4B66E2}" destId="{19134652-90B3-4B3E-8179-6843774B6D5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DAE-B536-4688-8CA7-A36A94A0A869}">
      <dsp:nvSpPr>
        <dsp:cNvPr id="0" name=""/>
        <dsp:cNvSpPr/>
      </dsp:nvSpPr>
      <dsp:spPr>
        <a:xfrm>
          <a:off x="0" y="2115"/>
          <a:ext cx="2787289" cy="5756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CONTENT</a:t>
          </a:r>
          <a:endParaRPr lang="zh-TW" sz="2400" kern="1200"/>
        </a:p>
      </dsp:txBody>
      <dsp:txXfrm>
        <a:off x="28100" y="30215"/>
        <a:ext cx="27310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4A1C-4C65-467F-8659-17F12CC88CD3}">
      <dsp:nvSpPr>
        <dsp:cNvPr id="0" name=""/>
        <dsp:cNvSpPr/>
      </dsp:nvSpPr>
      <dsp:spPr>
        <a:xfrm>
          <a:off x="-4262901" y="-654021"/>
          <a:ext cx="5079096" cy="5079096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0FD1-88CF-4C7C-AE6F-C908415B3C10}">
      <dsp:nvSpPr>
        <dsp:cNvPr id="0" name=""/>
        <dsp:cNvSpPr/>
      </dsp:nvSpPr>
      <dsp:spPr>
        <a:xfrm>
          <a:off x="427609" y="289918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Introduction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89918"/>
        <a:ext cx="3819510" cy="580138"/>
      </dsp:txXfrm>
    </dsp:sp>
    <dsp:sp modelId="{F1E52652-9978-4135-B1F0-7E42022878EE}">
      <dsp:nvSpPr>
        <dsp:cNvPr id="0" name=""/>
        <dsp:cNvSpPr/>
      </dsp:nvSpPr>
      <dsp:spPr>
        <a:xfrm>
          <a:off x="65023" y="217401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941B0-CD53-4926-8398-66360BC3C0C8}">
      <dsp:nvSpPr>
        <dsp:cNvPr id="0" name=""/>
        <dsp:cNvSpPr/>
      </dsp:nvSpPr>
      <dsp:spPr>
        <a:xfrm>
          <a:off x="760216" y="116027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Experiment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1160277"/>
        <a:ext cx="3486903" cy="580138"/>
      </dsp:txXfrm>
    </dsp:sp>
    <dsp:sp modelId="{EF9566F5-82F3-4F56-94DB-288EBFC09A9B}">
      <dsp:nvSpPr>
        <dsp:cNvPr id="0" name=""/>
        <dsp:cNvSpPr/>
      </dsp:nvSpPr>
      <dsp:spPr>
        <a:xfrm>
          <a:off x="397629" y="1087760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A90F5-EE65-4147-8E49-46060CDC601E}">
      <dsp:nvSpPr>
        <dsp:cNvPr id="0" name=""/>
        <dsp:cNvSpPr/>
      </dsp:nvSpPr>
      <dsp:spPr>
        <a:xfrm>
          <a:off x="760216" y="203063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Method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2030637"/>
        <a:ext cx="3486903" cy="580138"/>
      </dsp:txXfrm>
    </dsp:sp>
    <dsp:sp modelId="{955D55E5-7D4A-42F5-B165-EF64A3BD2162}">
      <dsp:nvSpPr>
        <dsp:cNvPr id="0" name=""/>
        <dsp:cNvSpPr/>
      </dsp:nvSpPr>
      <dsp:spPr>
        <a:xfrm>
          <a:off x="397629" y="195811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7A07-16F4-4010-85A2-CD2458B16EBB}">
      <dsp:nvSpPr>
        <dsp:cNvPr id="0" name=""/>
        <dsp:cNvSpPr/>
      </dsp:nvSpPr>
      <dsp:spPr>
        <a:xfrm>
          <a:off x="427609" y="2900996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Discussion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900996"/>
        <a:ext cx="3819510" cy="580138"/>
      </dsp:txXfrm>
    </dsp:sp>
    <dsp:sp modelId="{9153B626-9CA4-4578-8DC8-47961ECA54AB}">
      <dsp:nvSpPr>
        <dsp:cNvPr id="0" name=""/>
        <dsp:cNvSpPr/>
      </dsp:nvSpPr>
      <dsp:spPr>
        <a:xfrm>
          <a:off x="65023" y="282847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5426-5B24-4DDF-99E3-A314BE6FF981}">
      <dsp:nvSpPr>
        <dsp:cNvPr id="0" name=""/>
        <dsp:cNvSpPr/>
      </dsp:nvSpPr>
      <dsp:spPr>
        <a:xfrm>
          <a:off x="0" y="333450"/>
          <a:ext cx="36514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0D49-0D20-4200-9DC7-87523391D85C}">
      <dsp:nvSpPr>
        <dsp:cNvPr id="0" name=""/>
        <dsp:cNvSpPr/>
      </dsp:nvSpPr>
      <dsp:spPr>
        <a:xfrm>
          <a:off x="200968" y="1268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6985"/>
        <a:ext cx="2773211" cy="372930"/>
      </dsp:txXfrm>
    </dsp:sp>
    <dsp:sp modelId="{848967E1-4452-4191-B8E9-911E521DEF80}">
      <dsp:nvSpPr>
        <dsp:cNvPr id="0" name=""/>
        <dsp:cNvSpPr/>
      </dsp:nvSpPr>
      <dsp:spPr>
        <a:xfrm>
          <a:off x="0" y="968491"/>
          <a:ext cx="366108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081F-1AF6-4DA9-B8A7-3297FA5070C0}">
      <dsp:nvSpPr>
        <dsp:cNvPr id="0" name=""/>
        <dsp:cNvSpPr/>
      </dsp:nvSpPr>
      <dsp:spPr>
        <a:xfrm>
          <a:off x="200968" y="76185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782025"/>
        <a:ext cx="2773211" cy="372930"/>
      </dsp:txXfrm>
    </dsp:sp>
    <dsp:sp modelId="{DF972AEA-135A-462E-812F-1EBA2B4C6FD4}">
      <dsp:nvSpPr>
        <dsp:cNvPr id="0" name=""/>
        <dsp:cNvSpPr/>
      </dsp:nvSpPr>
      <dsp:spPr>
        <a:xfrm>
          <a:off x="0" y="1603531"/>
          <a:ext cx="366739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8B52-4E50-4B77-BEAF-B90AAC008B48}">
      <dsp:nvSpPr>
        <dsp:cNvPr id="0" name=""/>
        <dsp:cNvSpPr/>
      </dsp:nvSpPr>
      <dsp:spPr>
        <a:xfrm>
          <a:off x="200968" y="139689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Smart Agriculture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17066"/>
        <a:ext cx="2773211" cy="372930"/>
      </dsp:txXfrm>
    </dsp:sp>
    <dsp:sp modelId="{EE437115-7C97-46D4-AF74-3E4491E4C57C}">
      <dsp:nvSpPr>
        <dsp:cNvPr id="0" name=""/>
        <dsp:cNvSpPr/>
      </dsp:nvSpPr>
      <dsp:spPr>
        <a:xfrm>
          <a:off x="0" y="2238571"/>
          <a:ext cx="3672944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3F839-BE67-4285-87C1-9C4CD09B452B}">
      <dsp:nvSpPr>
        <dsp:cNvPr id="0" name=""/>
        <dsp:cNvSpPr/>
      </dsp:nvSpPr>
      <dsp:spPr>
        <a:xfrm>
          <a:off x="200968" y="203193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052106"/>
        <a:ext cx="2773211" cy="372930"/>
      </dsp:txXfrm>
    </dsp:sp>
    <dsp:sp modelId="{CAD06041-978C-4B86-9D49-119EDD74D69B}">
      <dsp:nvSpPr>
        <dsp:cNvPr id="0" name=""/>
        <dsp:cNvSpPr/>
      </dsp:nvSpPr>
      <dsp:spPr>
        <a:xfrm>
          <a:off x="0" y="2873611"/>
          <a:ext cx="3672903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67EB-EDCB-4F83-889E-1A8C486BA576}">
      <dsp:nvSpPr>
        <dsp:cNvPr id="0" name=""/>
        <dsp:cNvSpPr/>
      </dsp:nvSpPr>
      <dsp:spPr>
        <a:xfrm>
          <a:off x="200968" y="266697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687146"/>
        <a:ext cx="2773211" cy="372930"/>
      </dsp:txXfrm>
    </dsp:sp>
    <dsp:sp modelId="{19134652-90B3-4B3E-8179-6843774B6D52}">
      <dsp:nvSpPr>
        <dsp:cNvPr id="0" name=""/>
        <dsp:cNvSpPr/>
      </dsp:nvSpPr>
      <dsp:spPr>
        <a:xfrm>
          <a:off x="0" y="3508651"/>
          <a:ext cx="3685725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05C3-0411-41B2-9D02-27041BD9AAD1}">
      <dsp:nvSpPr>
        <dsp:cNvPr id="0" name=""/>
        <dsp:cNvSpPr/>
      </dsp:nvSpPr>
      <dsp:spPr>
        <a:xfrm>
          <a:off x="200968" y="33020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Cargo delivery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3322185"/>
        <a:ext cx="277321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32B7-19C5-4095-9C95-F277E30D1456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7162-ED96-4A84-A335-5A9AFCA35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9A4-C899-4FE3-B2C0-EA32C1E2A373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5E2-3DF1-496F-923B-ADC93C1FF91E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709-0C54-4055-B8A5-334E3C574642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6E2-A720-4114-9EAD-35F33426C266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15E-6041-4E19-A88F-713A849FAB1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673-2459-4015-8514-10CC325F640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F4F7-C57C-4105-9534-84A0BF80F02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40D1-97F9-4595-91A4-880B1C854E40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E3B-C414-4A74-9F90-82C22692D280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A8D-7E8C-45E9-AF19-479C7BF98E21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AB2-8603-4182-B607-B8D4C5ACF843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6340-B1F5-49D0-BCE2-BF206B87664B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648" y="49769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/ 12 /30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15253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9461" y="417348"/>
            <a:ext cx="4251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Setup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685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551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Methodology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8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METHOD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7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DISCUSSION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2648" y="177861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「問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6" y="3068320"/>
            <a:ext cx="3533329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3349" y="2672695"/>
            <a:ext cx="844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for your attention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UAV fig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8" y="2529361"/>
            <a:ext cx="3757672" cy="2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138377"/>
              </p:ext>
            </p:extLst>
          </p:nvPr>
        </p:nvGraphicFramePr>
        <p:xfrm>
          <a:off x="4477111" y="558899"/>
          <a:ext cx="2787289" cy="57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056118813"/>
              </p:ext>
            </p:extLst>
          </p:nvPr>
        </p:nvGraphicFramePr>
        <p:xfrm>
          <a:off x="5552440" y="1989667"/>
          <a:ext cx="4297680" cy="377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8" name="圓角矩形 7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</p:cNvCxnSpPr>
          <p:nvPr/>
        </p:nvCxnSpPr>
        <p:spPr>
          <a:xfrm>
            <a:off x="518408" y="1002123"/>
            <a:ext cx="220021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1081" y="417348"/>
            <a:ext cx="2267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UAV ?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marketsandmarkets.com/Images/unmanned-aerial-vehicles-uav-marke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70" y="2985642"/>
            <a:ext cx="6191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55870" y="1450093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UAV’s market is expected to reach $45.8 billion by 2025.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408" y="1450093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 is widely used.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21606964"/>
              </p:ext>
            </p:extLst>
          </p:nvPr>
        </p:nvGraphicFramePr>
        <p:xfrm>
          <a:off x="813883" y="2186115"/>
          <a:ext cx="4019374" cy="398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10485120" y="2612570"/>
            <a:ext cx="1524000" cy="580445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1.4 trillion NTD</a:t>
            </a:r>
            <a:endParaRPr lang="zh-TW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57759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773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Traffic Management (ATM)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2048" y="1580199"/>
            <a:ext cx="762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UAV is manually and individually operated (or use pre-define program).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48" y="2268360"/>
            <a:ext cx="867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challenging environments, we must keep UAV stayed in Visual-Line-of-Sight of pilot.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048" y="3037800"/>
            <a:ext cx="703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voice communication between air traffic controllers and pilots.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5688" y="1475544"/>
            <a:ext cx="8738060" cy="20465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Air traffic managemen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89" y="3751546"/>
            <a:ext cx="3911328" cy="26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下箭號 10"/>
          <p:cNvSpPr/>
          <p:nvPr/>
        </p:nvSpPr>
        <p:spPr>
          <a:xfrm>
            <a:off x="4231900" y="3744199"/>
            <a:ext cx="113678" cy="93166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506270" y="4858527"/>
            <a:ext cx="9590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That’s not designed to handle the expected high density of UAVs traffic.</a:t>
            </a:r>
            <a:endParaRPr lang="zh-TW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7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2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8408" y="1402231"/>
            <a:ext cx="493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handle the high density of UAVs traffic.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408" y="2171670"/>
            <a:ext cx="790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the risk of collision among small UAVs, flying in uncontrolled airspace.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「FAA Logo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3694" r="4965" b="11758"/>
          <a:stretch/>
        </p:blipFill>
        <p:spPr bwMode="auto">
          <a:xfrm>
            <a:off x="7096125" y="508406"/>
            <a:ext cx="1171575" cy="1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NASA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328" r="2852" b="32352"/>
          <a:stretch/>
        </p:blipFill>
        <p:spPr bwMode="auto">
          <a:xfrm>
            <a:off x="8522632" y="457831"/>
            <a:ext cx="1388677" cy="12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665745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6875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Multi-Access Edge Computing (MEC)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EXPERIMENT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5325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46858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Purpose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440" y="1402232"/>
            <a:ext cx="98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UTM will control the flight plan of each UAV to ensure that it’s flying inside an allowed  geo-fence.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250</Words>
  <Application>Microsoft Office PowerPoint</Application>
  <PresentationFormat>寬螢幕</PresentationFormat>
  <Paragraphs>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Comic Sans MS</vt:lpstr>
      <vt:lpstr>Consolas</vt:lpstr>
      <vt:lpstr>Times New Roman</vt:lpstr>
      <vt:lpstr>Wingdings</vt:lpstr>
      <vt:lpstr>Office 佈景主題</vt:lpstr>
      <vt:lpstr>UVAs Traffic Control based on Multi-Access Edge Computing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34</cp:revision>
  <dcterms:created xsi:type="dcterms:W3CDTF">2019-11-23T09:06:23Z</dcterms:created>
  <dcterms:modified xsi:type="dcterms:W3CDTF">2019-12-23T11:34:39Z</dcterms:modified>
</cp:coreProperties>
</file>