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1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65736" y="0"/>
                <a:ext cx="8114096" cy="288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b="0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M-</a:t>
                </a:r>
                <a:r>
                  <a:rPr lang="en-US" altLang="zh-TW" b="0" dirty="0" err="1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ary</a:t>
                </a:r>
                <a:r>
                  <a:rPr lang="en-US" altLang="zh-TW" b="0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duo-binary signaling </a:t>
                </a:r>
                <a:r>
                  <a:rPr lang="zh-TW" altLang="en-US" b="0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錯誤率 </a:t>
                </a:r>
                <a:r>
                  <a:rPr lang="en-US" altLang="zh-TW" b="0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TW" b="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Symbol rate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𝐵𝑖𝑡𝑠</m:t>
                        </m:r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Raised cosine bandwidth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隨機數位波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Euler’s formula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離散傅立葉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(DFT)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𝑓𝑚𝑇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𝐶𝑇𝐹𝑇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6" y="0"/>
                <a:ext cx="8114096" cy="2882969"/>
              </a:xfrm>
              <a:prstGeom prst="rect">
                <a:avLst/>
              </a:prstGeom>
              <a:blipFill>
                <a:blip r:embed="rId2"/>
                <a:stretch>
                  <a:fillRect l="-451" b="-13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1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5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8</cp:revision>
  <dcterms:created xsi:type="dcterms:W3CDTF">2019-12-13T03:20:04Z</dcterms:created>
  <dcterms:modified xsi:type="dcterms:W3CDTF">2019-12-16T03:12:57Z</dcterms:modified>
</cp:coreProperties>
</file>