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00" d="100"/>
          <a:sy n="100" d="100"/>
        </p:scale>
        <p:origin x="52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C:\Users\chris\Downloads\頭貼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25412"/>
            <a:ext cx="804545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114300"/>
            <a:ext cx="382270" cy="123825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04315" y="103187"/>
            <a:ext cx="5353685" cy="123825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5876558" y="-241564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274898" y="-241563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03834" y="18288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1729925" y="60007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937901" y="53979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5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727716" y="871003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937901" y="782165"/>
            <a:ext cx="2002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chenwy0806@gap.nthu.edu.tw</a:t>
            </a:r>
            <a:endParaRPr lang="zh-TW" altLang="en-US" sz="105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723271" y="1111297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930687" y="1064666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5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4" y="6637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247729" y="638718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5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5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76" y="931145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251689" y="903289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5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129763" y="1571527"/>
            <a:ext cx="708437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129763" y="2654472"/>
            <a:ext cx="1127536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129763" y="6195389"/>
            <a:ext cx="772976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AWARD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129763" y="6710172"/>
            <a:ext cx="1372416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129763" y="7253530"/>
            <a:ext cx="772976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131838" y="8023562"/>
            <a:ext cx="1589297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200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AUTOBIOGRAPHY</a:t>
            </a:r>
            <a:endParaRPr lang="zh-TW" sz="1200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273050" y="1897837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278130" y="1891719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00659" y="1979023"/>
            <a:ext cx="5431295" cy="45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1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150" dirty="0" smtClean="0">
                <a:latin typeface="Georgia" panose="02040502050405020303" pitchFamily="18" charset="0"/>
              </a:rPr>
              <a:t>Google Taiwan, Software Engineering 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1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150" dirty="0" smtClean="0">
                <a:latin typeface="Georgia" panose="02040502050405020303" pitchFamily="18" charset="0"/>
              </a:rPr>
              <a:t>Learning and Producing</a:t>
            </a:r>
            <a:endParaRPr lang="zh-TW" altLang="en-US" sz="11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67970" y="298469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73050" y="297857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37358"/>
              </p:ext>
            </p:extLst>
          </p:nvPr>
        </p:nvGraphicFramePr>
        <p:xfrm>
          <a:off x="200659" y="3132001"/>
          <a:ext cx="6390642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1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1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University, Hsinchu, Taiwan</a:t>
                      </a:r>
                    </a:p>
                    <a:p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1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1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503"/>
              </p:ext>
            </p:extLst>
          </p:nvPr>
        </p:nvGraphicFramePr>
        <p:xfrm>
          <a:off x="200659" y="3583494"/>
          <a:ext cx="6390642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1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1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University, Hsinchu, Taiwan</a:t>
                      </a:r>
                    </a:p>
                    <a:p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1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1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1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67</Words>
  <Application>Microsoft Office PowerPoint</Application>
  <PresentationFormat>A4 紙張 (210x297 公釐)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10</cp:revision>
  <dcterms:created xsi:type="dcterms:W3CDTF">2020-02-10T08:23:46Z</dcterms:created>
  <dcterms:modified xsi:type="dcterms:W3CDTF">2020-02-10T09:41:40Z</dcterms:modified>
</cp:coreProperties>
</file>