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50" d="100"/>
          <a:sy n="150" d="100"/>
        </p:scale>
        <p:origin x="2334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370325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TSMC </a:t>
            </a:r>
            <a:r>
              <a:rPr lang="en-US" altLang="zh-TW" sz="1050" dirty="0" smtClean="0">
                <a:latin typeface="Georgia" panose="02040502050405020303" pitchFamily="18" charset="0"/>
              </a:rPr>
              <a:t>Taiwan, 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Benefits for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19224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 (GPA 4.08)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290</Words>
  <Application>Microsoft Office PowerPoint</Application>
  <PresentationFormat>A4 紙張 (210x297 公釐)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40</cp:revision>
  <dcterms:created xsi:type="dcterms:W3CDTF">2020-02-10T08:23:46Z</dcterms:created>
  <dcterms:modified xsi:type="dcterms:W3CDTF">2020-03-18T07:22:00Z</dcterms:modified>
</cp:coreProperties>
</file>