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298"/>
            <a:ext cx="6858001" cy="960086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6078788" y="-271742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367000" y="-249426"/>
            <a:ext cx="158785" cy="15272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6785" y="4989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WEN-YUAN CHEN</a:t>
            </a:r>
            <a:endParaRPr lang="zh-TW" altLang="en-US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307752" y="47264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5728" y="41236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601279" y="500456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09806" y="418203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chenwy0806@gapp.nthu.edu.tw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584230" y="722911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98928" y="676281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4225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181640" y="408685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668776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183041" y="648341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307752" y="1158445"/>
            <a:ext cx="797450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ABOUT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293674" y="2052634"/>
            <a:ext cx="121793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EDUCATION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293674" y="3306748"/>
            <a:ext cx="224028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ACADEMIC EXPERIENCE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287211" y="4421834"/>
            <a:ext cx="1989808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CONFERENCE PAPER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293674" y="5443391"/>
            <a:ext cx="817991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SKILLS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290080" y="8048098"/>
            <a:ext cx="996853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300024" y="149719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305104" y="149108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27633" y="1526561"/>
            <a:ext cx="370325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050" dirty="0" smtClean="0">
                <a:latin typeface="Georgia" panose="02040502050405020303" pitchFamily="18" charset="0"/>
              </a:rPr>
              <a:t>MTK</a:t>
            </a:r>
            <a:r>
              <a:rPr lang="en-US" altLang="zh-TW" sz="1050" dirty="0" smtClean="0">
                <a:latin typeface="Georgia" panose="02040502050405020303" pitchFamily="18" charset="0"/>
              </a:rPr>
              <a:t> </a:t>
            </a:r>
            <a:r>
              <a:rPr lang="en-US" altLang="zh-TW" sz="1050" dirty="0" smtClean="0">
                <a:latin typeface="Georgia" panose="02040502050405020303" pitchFamily="18" charset="0"/>
              </a:rPr>
              <a:t>Taiwan, </a:t>
            </a:r>
            <a:r>
              <a:rPr lang="en-US" altLang="zh-TW" sz="1050" dirty="0" smtClean="0">
                <a:latin typeface="Georgia" panose="02040502050405020303" pitchFamily="18" charset="0"/>
              </a:rPr>
              <a:t>Intern</a:t>
            </a:r>
            <a:r>
              <a:rPr lang="en-US" altLang="zh-TW" sz="1050" dirty="0" smtClean="0">
                <a:latin typeface="Georgia" panose="02040502050405020303" pitchFamily="18" charset="0"/>
              </a:rPr>
              <a:t>, Summer 2020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TARGET:  </a:t>
            </a:r>
            <a:r>
              <a:rPr lang="en-US" altLang="zh-TW" sz="1050" dirty="0" smtClean="0">
                <a:latin typeface="Georgia" panose="02040502050405020303" pitchFamily="18" charset="0"/>
              </a:rPr>
              <a:t>Learn and Bring Benefits for the Company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93674" y="237351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98754" y="236739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19224"/>
              </p:ext>
            </p:extLst>
          </p:nvPr>
        </p:nvGraphicFramePr>
        <p:xfrm>
          <a:off x="211123" y="2413115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University (GPA 4.08)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Institute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Hsinchu, Taiwan</a:t>
                      </a:r>
                    </a:p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2019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8778"/>
              </p:ext>
            </p:extLst>
          </p:nvPr>
        </p:nvGraphicFramePr>
        <p:xfrm>
          <a:off x="216730" y="2769562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Feng Chia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Department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2014 – Jan. 2019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pic>
        <p:nvPicPr>
          <p:cNvPr id="31" name="圖片 3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50" r="93750">
                        <a14:foregroundMark x1="21875" y1="56923" x2="21875" y2="56923"/>
                        <a14:foregroundMark x1="28125" y1="83077" x2="28125" y2="83077"/>
                        <a14:foregroundMark x1="54688" y1="1538" x2="54688" y2="1538"/>
                        <a14:foregroundMark x1="57813" y1="1538" x2="57813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8" y="658581"/>
            <a:ext cx="233680" cy="24180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09489" y="665633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Discharged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149"/>
          <p:cNvCxnSpPr/>
          <p:nvPr/>
        </p:nvCxnSpPr>
        <p:spPr>
          <a:xfrm flipV="1">
            <a:off x="287211" y="3637088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92291" y="3630970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633" y="3669284"/>
            <a:ext cx="3979711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sz="1050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80105" y="3669284"/>
            <a:ext cx="312829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cxnSp>
        <p:nvCxnSpPr>
          <p:cNvPr id="40" name="直接连接符 149"/>
          <p:cNvCxnSpPr/>
          <p:nvPr/>
        </p:nvCxnSpPr>
        <p:spPr>
          <a:xfrm flipV="1">
            <a:off x="287211" y="475004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292291" y="474392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11123" y="4772818"/>
            <a:ext cx="63744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Wen-Yuan Chen, Chi-Shih Chao, ”VoIP Monitoring and Management Platform for Arbitrary </a:t>
            </a:r>
            <a:r>
              <a:rPr lang="en-US" altLang="zh-TW" sz="1050" dirty="0" smtClean="0">
                <a:latin typeface="Georgia" panose="02040502050405020303" pitchFamily="18" charset="0"/>
              </a:rPr>
              <a:t>Architecture</a:t>
            </a:r>
            <a:r>
              <a:rPr lang="en-US" altLang="zh-TW" sz="1050" dirty="0">
                <a:latin typeface="Georgia" panose="02040502050405020303" pitchFamily="18" charset="0"/>
              </a:rPr>
              <a:t>,” The 23th Conference on Information Management and Practice (2017 IMP) , No. 46 , </a:t>
            </a:r>
            <a:r>
              <a:rPr lang="en-US" altLang="zh-TW" sz="1050" dirty="0" smtClean="0">
                <a:latin typeface="Georgia" panose="02040502050405020303" pitchFamily="18" charset="0"/>
              </a:rPr>
              <a:t>December 2017</a:t>
            </a:r>
            <a:r>
              <a:rPr lang="en-US" altLang="zh-TW" sz="1050" dirty="0">
                <a:latin typeface="Georgia" panose="02040502050405020303" pitchFamily="18" charset="0"/>
              </a:rPr>
              <a:t>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8" name="直接连接符 149"/>
          <p:cNvCxnSpPr/>
          <p:nvPr/>
        </p:nvCxnSpPr>
        <p:spPr>
          <a:xfrm flipV="1">
            <a:off x="287211" y="577710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92291" y="577098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1691"/>
              </p:ext>
            </p:extLst>
          </p:nvPr>
        </p:nvGraphicFramePr>
        <p:xfrm>
          <a:off x="290080" y="5878938"/>
          <a:ext cx="6259333" cy="20116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3259">
                  <a:extLst>
                    <a:ext uri="{9D8B030D-6E8A-4147-A177-3AD203B41FA5}">
                      <a16:colId xmlns:a16="http://schemas.microsoft.com/office/drawing/2014/main" val="976984716"/>
                    </a:ext>
                  </a:extLst>
                </a:gridCol>
                <a:gridCol w="3336074">
                  <a:extLst>
                    <a:ext uri="{9D8B030D-6E8A-4147-A177-3AD203B41FA5}">
                      <a16:colId xmlns:a16="http://schemas.microsoft.com/office/drawing/2014/main" val="2156602292"/>
                    </a:ext>
                  </a:extLst>
                </a:gridCol>
              </a:tblGrid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Website Design and 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Node.js(Server)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HTML,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2851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Computer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C++ (or Python)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98767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601192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(or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Python) with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46441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MongoDB, 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500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6609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Go language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55953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Linux (UNIX)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Basic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9403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32549"/>
              </p:ext>
            </p:extLst>
          </p:nvPr>
        </p:nvGraphicFramePr>
        <p:xfrm>
          <a:off x="227633" y="8409257"/>
          <a:ext cx="6380764" cy="1234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67">
                  <a:extLst>
                    <a:ext uri="{9D8B030D-6E8A-4147-A177-3AD203B41FA5}">
                      <a16:colId xmlns:a16="http://schemas.microsoft.com/office/drawing/2014/main" val="501941470"/>
                    </a:ext>
                  </a:extLst>
                </a:gridCol>
                <a:gridCol w="6074997">
                  <a:extLst>
                    <a:ext uri="{9D8B030D-6E8A-4147-A177-3AD203B41FA5}">
                      <a16:colId xmlns:a16="http://schemas.microsoft.com/office/drawing/2014/main" val="411503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Architecture for </a:t>
                      </a: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System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(2020).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Design a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architecture to accelerate the data query speed of the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system.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Golang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8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 Page Login Using Face Recognition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(2018).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Create a website that can log in using face recognition in order to save time and keep security.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C++, HTML, JQuery, Bootstrap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1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VoIP Monitoring and Management Platform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(2017).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Build a platform that provide users to monitor and manage VoIP phone calls.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HTML, JQuery, Bootstrap</a:t>
                      </a:r>
                      <a:endParaRPr lang="zh-TW" altLang="en-US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56919"/>
                  </a:ext>
                </a:extLst>
              </a:tr>
            </a:tbl>
          </a:graphicData>
        </a:graphic>
      </p:graphicFrame>
      <p:cxnSp>
        <p:nvCxnSpPr>
          <p:cNvPr id="50" name="直接连接符 149"/>
          <p:cNvCxnSpPr/>
          <p:nvPr/>
        </p:nvCxnSpPr>
        <p:spPr>
          <a:xfrm flipV="1">
            <a:off x="287211" y="8369655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92291" y="8363537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290</Words>
  <Application>Microsoft Office PowerPoint</Application>
  <PresentationFormat>A4 紙張 (210x297 公釐)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SimSun</vt:lpstr>
      <vt:lpstr>新細明體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38</cp:revision>
  <dcterms:created xsi:type="dcterms:W3CDTF">2020-02-10T08:23:46Z</dcterms:created>
  <dcterms:modified xsi:type="dcterms:W3CDTF">2020-02-24T09:18:47Z</dcterms:modified>
</cp:coreProperties>
</file>