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>
      <p:cViewPr>
        <p:scale>
          <a:sx n="125" d="100"/>
          <a:sy n="125" d="100"/>
        </p:scale>
        <p:origin x="900" y="-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7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3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6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CDC1-7B12-4134-A5C4-51E3D4EC3889}" type="datetimeFigureOut">
              <a:rPr lang="zh-TW" altLang="en-US" smtClean="0"/>
              <a:t>2020/2/10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2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298"/>
            <a:ext cx="6858001" cy="960086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9593859">
            <a:off x="6078788" y="-271742"/>
            <a:ext cx="145458" cy="18142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9593859">
            <a:off x="6367000" y="-249426"/>
            <a:ext cx="158785" cy="15272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6785" y="4989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WEN-YUAN CHEN</a:t>
            </a:r>
            <a:endParaRPr lang="zh-TW" altLang="en-US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形小人1 29"/>
          <p:cNvSpPr>
            <a:spLocks noChangeAspect="1"/>
          </p:cNvSpPr>
          <p:nvPr/>
        </p:nvSpPr>
        <p:spPr bwMode="auto">
          <a:xfrm>
            <a:off x="307752" y="472644"/>
            <a:ext cx="209550" cy="133350"/>
          </a:xfrm>
          <a:custGeom>
            <a:avLst/>
            <a:gdLst>
              <a:gd name="T0" fmla="*/ 912 w 683211"/>
              <a:gd name="T1" fmla="*/ 1212 h 432048"/>
              <a:gd name="T2" fmla="*/ 1216 w 683211"/>
              <a:gd name="T3" fmla="*/ 1849 h 432048"/>
              <a:gd name="T4" fmla="*/ 1217 w 683211"/>
              <a:gd name="T5" fmla="*/ 1869 h 432048"/>
              <a:gd name="T6" fmla="*/ 922 w 683211"/>
              <a:gd name="T7" fmla="*/ 1869 h 432048"/>
              <a:gd name="T8" fmla="*/ 922 w 683211"/>
              <a:gd name="T9" fmla="*/ 1831 h 432048"/>
              <a:gd name="T10" fmla="*/ 806 w 683211"/>
              <a:gd name="T11" fmla="*/ 1272 h 432048"/>
              <a:gd name="T12" fmla="*/ 912 w 683211"/>
              <a:gd name="T13" fmla="*/ 1212 h 432048"/>
              <a:gd name="T14" fmla="*/ 432 w 683211"/>
              <a:gd name="T15" fmla="*/ 937 h 432048"/>
              <a:gd name="T16" fmla="*/ 864 w 683211"/>
              <a:gd name="T17" fmla="*/ 1841 h 432048"/>
              <a:gd name="T18" fmla="*/ 864 w 683211"/>
              <a:gd name="T19" fmla="*/ 1869 h 432048"/>
              <a:gd name="T20" fmla="*/ 0 w 683211"/>
              <a:gd name="T21" fmla="*/ 1869 h 432048"/>
              <a:gd name="T22" fmla="*/ 0 w 683211"/>
              <a:gd name="T23" fmla="*/ 1841 h 432048"/>
              <a:gd name="T24" fmla="*/ 432 w 683211"/>
              <a:gd name="T25" fmla="*/ 937 h 432048"/>
              <a:gd name="T26" fmla="*/ 912 w 683211"/>
              <a:gd name="T27" fmla="*/ 551 h 432048"/>
              <a:gd name="T28" fmla="*/ 1033 w 683211"/>
              <a:gd name="T29" fmla="*/ 841 h 432048"/>
              <a:gd name="T30" fmla="*/ 912 w 683211"/>
              <a:gd name="T31" fmla="*/ 1131 h 432048"/>
              <a:gd name="T32" fmla="*/ 791 w 683211"/>
              <a:gd name="T33" fmla="*/ 841 h 432048"/>
              <a:gd name="T34" fmla="*/ 912 w 683211"/>
              <a:gd name="T35" fmla="*/ 551 h 432048"/>
              <a:gd name="T36" fmla="*/ 432 w 683211"/>
              <a:gd name="T37" fmla="*/ 0 h 432048"/>
              <a:gd name="T38" fmla="*/ 604 w 683211"/>
              <a:gd name="T39" fmla="*/ 411 h 432048"/>
              <a:gd name="T40" fmla="*/ 432 w 683211"/>
              <a:gd name="T41" fmla="*/ 822 h 432048"/>
              <a:gd name="T42" fmla="*/ 261 w 683211"/>
              <a:gd name="T43" fmla="*/ 411 h 432048"/>
              <a:gd name="T44" fmla="*/ 432 w 683211"/>
              <a:gd name="T45" fmla="*/ 0 h 4320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5728" y="412361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1996/08/06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reeform 40"/>
          <p:cNvSpPr>
            <a:spLocks noChangeAspect="1" noEditPoints="1"/>
          </p:cNvSpPr>
          <p:nvPr/>
        </p:nvSpPr>
        <p:spPr bwMode="auto">
          <a:xfrm flipH="1">
            <a:off x="1601279" y="500456"/>
            <a:ext cx="210185" cy="116840"/>
          </a:xfrm>
          <a:custGeom>
            <a:avLst/>
            <a:gdLst>
              <a:gd name="T0" fmla="*/ 0 w 302"/>
              <a:gd name="T1" fmla="*/ 208 h 208"/>
              <a:gd name="T2" fmla="*/ 94 w 302"/>
              <a:gd name="T3" fmla="*/ 123 h 208"/>
              <a:gd name="T4" fmla="*/ 151 w 302"/>
              <a:gd name="T5" fmla="*/ 170 h 208"/>
              <a:gd name="T6" fmla="*/ 208 w 302"/>
              <a:gd name="T7" fmla="*/ 123 h 208"/>
              <a:gd name="T8" fmla="*/ 302 w 302"/>
              <a:gd name="T9" fmla="*/ 208 h 208"/>
              <a:gd name="T10" fmla="*/ 0 w 302"/>
              <a:gd name="T11" fmla="*/ 208 h 208"/>
              <a:gd name="T12" fmla="*/ 0 w 302"/>
              <a:gd name="T13" fmla="*/ 208 h 208"/>
              <a:gd name="T14" fmla="*/ 0 w 302"/>
              <a:gd name="T15" fmla="*/ 208 h 208"/>
              <a:gd name="T16" fmla="*/ 217 w 302"/>
              <a:gd name="T17" fmla="*/ 114 h 208"/>
              <a:gd name="T18" fmla="*/ 302 w 302"/>
              <a:gd name="T19" fmla="*/ 48 h 208"/>
              <a:gd name="T20" fmla="*/ 302 w 302"/>
              <a:gd name="T21" fmla="*/ 189 h 208"/>
              <a:gd name="T22" fmla="*/ 217 w 302"/>
              <a:gd name="T23" fmla="*/ 114 h 208"/>
              <a:gd name="T24" fmla="*/ 217 w 302"/>
              <a:gd name="T25" fmla="*/ 114 h 208"/>
              <a:gd name="T26" fmla="*/ 217 w 302"/>
              <a:gd name="T27" fmla="*/ 114 h 208"/>
              <a:gd name="T28" fmla="*/ 0 w 302"/>
              <a:gd name="T29" fmla="*/ 189 h 208"/>
              <a:gd name="T30" fmla="*/ 0 w 302"/>
              <a:gd name="T31" fmla="*/ 48 h 208"/>
              <a:gd name="T32" fmla="*/ 85 w 302"/>
              <a:gd name="T33" fmla="*/ 114 h 208"/>
              <a:gd name="T34" fmla="*/ 0 w 302"/>
              <a:gd name="T35" fmla="*/ 189 h 208"/>
              <a:gd name="T36" fmla="*/ 0 w 302"/>
              <a:gd name="T37" fmla="*/ 189 h 208"/>
              <a:gd name="T38" fmla="*/ 0 w 302"/>
              <a:gd name="T39" fmla="*/ 189 h 208"/>
              <a:gd name="T40" fmla="*/ 151 w 302"/>
              <a:gd name="T41" fmla="*/ 152 h 208"/>
              <a:gd name="T42" fmla="*/ 0 w 302"/>
              <a:gd name="T43" fmla="*/ 29 h 208"/>
              <a:gd name="T44" fmla="*/ 0 w 302"/>
              <a:gd name="T45" fmla="*/ 0 h 208"/>
              <a:gd name="T46" fmla="*/ 302 w 302"/>
              <a:gd name="T47" fmla="*/ 0 h 208"/>
              <a:gd name="T48" fmla="*/ 302 w 302"/>
              <a:gd name="T49" fmla="*/ 29 h 208"/>
              <a:gd name="T50" fmla="*/ 151 w 302"/>
              <a:gd name="T51" fmla="*/ 152 h 208"/>
              <a:gd name="T52" fmla="*/ 151 w 302"/>
              <a:gd name="T53" fmla="*/ 152 h 208"/>
              <a:gd name="T54" fmla="*/ 151 w 302"/>
              <a:gd name="T55" fmla="*/ 152 h 208"/>
              <a:gd name="T56" fmla="*/ 151 w 302"/>
              <a:gd name="T57" fmla="*/ 152 h 208"/>
              <a:gd name="T58" fmla="*/ 151 w 302"/>
              <a:gd name="T59" fmla="*/ 1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208">
                <a:moveTo>
                  <a:pt x="0" y="208"/>
                </a:moveTo>
                <a:lnTo>
                  <a:pt x="94" y="123"/>
                </a:lnTo>
                <a:lnTo>
                  <a:pt x="151" y="170"/>
                </a:lnTo>
                <a:lnTo>
                  <a:pt x="208" y="123"/>
                </a:lnTo>
                <a:lnTo>
                  <a:pt x="302" y="208"/>
                </a:lnTo>
                <a:lnTo>
                  <a:pt x="0" y="208"/>
                </a:lnTo>
                <a:lnTo>
                  <a:pt x="0" y="208"/>
                </a:lnTo>
                <a:lnTo>
                  <a:pt x="0" y="208"/>
                </a:lnTo>
                <a:close/>
                <a:moveTo>
                  <a:pt x="217" y="114"/>
                </a:moveTo>
                <a:lnTo>
                  <a:pt x="302" y="48"/>
                </a:lnTo>
                <a:lnTo>
                  <a:pt x="302" y="189"/>
                </a:lnTo>
                <a:lnTo>
                  <a:pt x="217" y="114"/>
                </a:lnTo>
                <a:lnTo>
                  <a:pt x="217" y="114"/>
                </a:lnTo>
                <a:lnTo>
                  <a:pt x="217" y="114"/>
                </a:lnTo>
                <a:close/>
                <a:moveTo>
                  <a:pt x="0" y="189"/>
                </a:moveTo>
                <a:lnTo>
                  <a:pt x="0" y="48"/>
                </a:lnTo>
                <a:lnTo>
                  <a:pt x="85" y="114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close/>
                <a:moveTo>
                  <a:pt x="151" y="152"/>
                </a:moveTo>
                <a:lnTo>
                  <a:pt x="0" y="29"/>
                </a:lnTo>
                <a:lnTo>
                  <a:pt x="0" y="0"/>
                </a:lnTo>
                <a:lnTo>
                  <a:pt x="302" y="0"/>
                </a:lnTo>
                <a:lnTo>
                  <a:pt x="302" y="29"/>
                </a:lnTo>
                <a:lnTo>
                  <a:pt x="151" y="152"/>
                </a:lnTo>
                <a:lnTo>
                  <a:pt x="151" y="152"/>
                </a:lnTo>
                <a:lnTo>
                  <a:pt x="151" y="152"/>
                </a:lnTo>
                <a:close/>
                <a:moveTo>
                  <a:pt x="151" y="152"/>
                </a:moveTo>
                <a:lnTo>
                  <a:pt x="151" y="152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809806" y="418203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chenwy0806@gap.nthu.edu.tw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reeform 31"/>
          <p:cNvSpPr>
            <a:spLocks noChangeAspect="1" noEditPoints="1"/>
          </p:cNvSpPr>
          <p:nvPr/>
        </p:nvSpPr>
        <p:spPr bwMode="auto">
          <a:xfrm>
            <a:off x="1584230" y="722911"/>
            <a:ext cx="214630" cy="160655"/>
          </a:xfrm>
          <a:custGeom>
            <a:avLst/>
            <a:gdLst>
              <a:gd name="T0" fmla="*/ 118 w 123"/>
              <a:gd name="T1" fmla="*/ 102 h 114"/>
              <a:gd name="T2" fmla="*/ 112 w 123"/>
              <a:gd name="T3" fmla="*/ 82 h 114"/>
              <a:gd name="T4" fmla="*/ 88 w 123"/>
              <a:gd name="T5" fmla="*/ 78 h 114"/>
              <a:gd name="T6" fmla="*/ 60 w 123"/>
              <a:gd name="T7" fmla="*/ 67 h 114"/>
              <a:gd name="T8" fmla="*/ 47 w 123"/>
              <a:gd name="T9" fmla="*/ 36 h 114"/>
              <a:gd name="T10" fmla="*/ 43 w 123"/>
              <a:gd name="T11" fmla="*/ 13 h 114"/>
              <a:gd name="T12" fmla="*/ 19 w 123"/>
              <a:gd name="T13" fmla="*/ 8 h 114"/>
              <a:gd name="T14" fmla="*/ 41 w 123"/>
              <a:gd name="T15" fmla="*/ 74 h 114"/>
              <a:gd name="T16" fmla="*/ 41 w 123"/>
              <a:gd name="T17" fmla="*/ 74 h 114"/>
              <a:gd name="T18" fmla="*/ 75 w 123"/>
              <a:gd name="T19" fmla="*/ 103 h 114"/>
              <a:gd name="T20" fmla="*/ 82 w 123"/>
              <a:gd name="T21" fmla="*/ 107 h 114"/>
              <a:gd name="T22" fmla="*/ 111 w 123"/>
              <a:gd name="T23" fmla="*/ 110 h 114"/>
              <a:gd name="T24" fmla="*/ 118 w 123"/>
              <a:gd name="T25" fmla="*/ 102 h 114"/>
              <a:gd name="T26" fmla="*/ 118 w 123"/>
              <a:gd name="T27" fmla="*/ 102 h 114"/>
              <a:gd name="T28" fmla="*/ 118 w 123"/>
              <a:gd name="T29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4">
                <a:moveTo>
                  <a:pt x="118" y="102"/>
                </a:moveTo>
                <a:cubicBezTo>
                  <a:pt x="123" y="94"/>
                  <a:pt x="120" y="88"/>
                  <a:pt x="112" y="82"/>
                </a:cubicBezTo>
                <a:cubicBezTo>
                  <a:pt x="103" y="75"/>
                  <a:pt x="94" y="70"/>
                  <a:pt x="88" y="78"/>
                </a:cubicBezTo>
                <a:cubicBezTo>
                  <a:pt x="88" y="78"/>
                  <a:pt x="81" y="86"/>
                  <a:pt x="60" y="67"/>
                </a:cubicBezTo>
                <a:cubicBezTo>
                  <a:pt x="37" y="44"/>
                  <a:pt x="47" y="36"/>
                  <a:pt x="47" y="36"/>
                </a:cubicBezTo>
                <a:cubicBezTo>
                  <a:pt x="55" y="28"/>
                  <a:pt x="50" y="22"/>
                  <a:pt x="43" y="13"/>
                </a:cubicBezTo>
                <a:cubicBezTo>
                  <a:pt x="36" y="3"/>
                  <a:pt x="29" y="0"/>
                  <a:pt x="19" y="8"/>
                </a:cubicBezTo>
                <a:cubicBezTo>
                  <a:pt x="0" y="24"/>
                  <a:pt x="27" y="60"/>
                  <a:pt x="41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1" y="74"/>
                  <a:pt x="61" y="96"/>
                  <a:pt x="75" y="10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2" y="112"/>
                  <a:pt x="103" y="114"/>
                  <a:pt x="111" y="110"/>
                </a:cubicBezTo>
                <a:cubicBezTo>
                  <a:pt x="111" y="110"/>
                  <a:pt x="115" y="108"/>
                  <a:pt x="118" y="102"/>
                </a:cubicBezTo>
                <a:close/>
                <a:moveTo>
                  <a:pt x="118" y="102"/>
                </a:moveTo>
                <a:cubicBezTo>
                  <a:pt x="118" y="102"/>
                  <a:pt x="118" y="102"/>
                  <a:pt x="118" y="102"/>
                </a:cubicBezTo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98928" y="676281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(+886)976023510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「github icon」的圖片搜尋結果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422555"/>
            <a:ext cx="226060" cy="226695"/>
          </a:xfrm>
          <a:prstGeom prst="rect">
            <a:avLst/>
          </a:prstGeom>
          <a:noFill/>
          <a:extLst/>
        </p:spPr>
      </p:pic>
      <p:sp>
        <p:nvSpPr>
          <p:cNvPr id="21" name="文字方塊 20"/>
          <p:cNvSpPr txBox="1"/>
          <p:nvPr/>
        </p:nvSpPr>
        <p:spPr>
          <a:xfrm>
            <a:off x="4181640" y="408685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Bahnschrift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ithub.com/chris-</a:t>
            </a:r>
            <a:r>
              <a:rPr lang="en-US" altLang="zh-TW" sz="10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nthu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/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「website ic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668776"/>
            <a:ext cx="22606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183041" y="648341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wenyuangg.github.io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128"/>
          <p:cNvSpPr txBox="1"/>
          <p:nvPr/>
        </p:nvSpPr>
        <p:spPr>
          <a:xfrm>
            <a:off x="307752" y="1158445"/>
            <a:ext cx="797450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ABOUT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6" name="文本框 128"/>
          <p:cNvSpPr txBox="1"/>
          <p:nvPr/>
        </p:nvSpPr>
        <p:spPr>
          <a:xfrm>
            <a:off x="293674" y="2052634"/>
            <a:ext cx="121793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EDUCATION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文本框 128"/>
          <p:cNvSpPr txBox="1"/>
          <p:nvPr/>
        </p:nvSpPr>
        <p:spPr>
          <a:xfrm>
            <a:off x="293674" y="3306748"/>
            <a:ext cx="224028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ACADEMIC EXPERIENCE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8" name="文本框 128"/>
          <p:cNvSpPr txBox="1"/>
          <p:nvPr/>
        </p:nvSpPr>
        <p:spPr>
          <a:xfrm>
            <a:off x="287211" y="4421834"/>
            <a:ext cx="1989808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CONFERENCE PAPER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9" name="文本框 128"/>
          <p:cNvSpPr txBox="1"/>
          <p:nvPr/>
        </p:nvSpPr>
        <p:spPr>
          <a:xfrm>
            <a:off x="293674" y="5443391"/>
            <a:ext cx="817991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SKILLS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0" name="文本框 128"/>
          <p:cNvSpPr txBox="1"/>
          <p:nvPr/>
        </p:nvSpPr>
        <p:spPr>
          <a:xfrm>
            <a:off x="290080" y="8048098"/>
            <a:ext cx="1691358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AUTOBIOGRAPHY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34" name="直接连接符 149"/>
          <p:cNvCxnSpPr/>
          <p:nvPr/>
        </p:nvCxnSpPr>
        <p:spPr>
          <a:xfrm flipV="1">
            <a:off x="300024" y="1497199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305104" y="1491081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27633" y="1526561"/>
            <a:ext cx="5011308" cy="428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OBJECTIVE:  </a:t>
            </a:r>
            <a:r>
              <a:rPr lang="en-US" altLang="zh-TW" sz="1050" dirty="0" smtClean="0">
                <a:latin typeface="Georgia" panose="02040502050405020303" pitchFamily="18" charset="0"/>
              </a:rPr>
              <a:t>Google Taiwan, Software Engineering Intern, Summer 2020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TARGET:  </a:t>
            </a:r>
            <a:r>
              <a:rPr lang="en-US" altLang="zh-TW" sz="1050" dirty="0" smtClean="0">
                <a:latin typeface="Georgia" panose="02040502050405020303" pitchFamily="18" charset="0"/>
              </a:rPr>
              <a:t>Learn </a:t>
            </a:r>
            <a:r>
              <a:rPr lang="en-US" altLang="zh-TW" sz="1050" dirty="0" smtClean="0">
                <a:latin typeface="Georgia" panose="02040502050405020303" pitchFamily="18" charset="0"/>
              </a:rPr>
              <a:t>and </a:t>
            </a:r>
            <a:r>
              <a:rPr lang="en-US" altLang="zh-TW" sz="1050" dirty="0" smtClean="0">
                <a:latin typeface="Georgia" panose="02040502050405020303" pitchFamily="18" charset="0"/>
              </a:rPr>
              <a:t>Bring Benefit to the Company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2" name="直接连接符 149"/>
          <p:cNvCxnSpPr/>
          <p:nvPr/>
        </p:nvCxnSpPr>
        <p:spPr>
          <a:xfrm flipV="1">
            <a:off x="293674" y="2373513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298754" y="2367395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19224"/>
              </p:ext>
            </p:extLst>
          </p:nvPr>
        </p:nvGraphicFramePr>
        <p:xfrm>
          <a:off x="211123" y="2413115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6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39375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Tsing Hua 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University (GPA 4.08)</a:t>
                      </a:r>
                      <a:endParaRPr lang="en-US" altLang="zh-TW" sz="1050" b="1" baseline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Institute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Hsinchu, Taiwan</a:t>
                      </a:r>
                    </a:p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</a:t>
                      </a:r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. 2019</a:t>
                      </a:r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- Present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18778"/>
              </p:ext>
            </p:extLst>
          </p:nvPr>
        </p:nvGraphicFramePr>
        <p:xfrm>
          <a:off x="216730" y="2769562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1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48900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Feng Chia 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University</a:t>
                      </a:r>
                      <a:endParaRPr lang="en-US" altLang="zh-TW" sz="1050" b="1" baseline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Department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Taichung, Taiwan</a:t>
                      </a:r>
                    </a:p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2014 – Jan. 2019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pic>
        <p:nvPicPr>
          <p:cNvPr id="31" name="圖片 30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50" r="93750">
                        <a14:foregroundMark x1="21875" y1="56923" x2="21875" y2="56923"/>
                        <a14:foregroundMark x1="28125" y1="83077" x2="28125" y2="83077"/>
                        <a14:foregroundMark x1="54688" y1="1538" x2="54688" y2="1538"/>
                        <a14:foregroundMark x1="57813" y1="1538" x2="57813" y2="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8" y="658581"/>
            <a:ext cx="233680" cy="241808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509489" y="665633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Discharged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149"/>
          <p:cNvCxnSpPr/>
          <p:nvPr/>
        </p:nvCxnSpPr>
        <p:spPr>
          <a:xfrm flipV="1">
            <a:off x="287211" y="3637088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92291" y="3630970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7633" y="3669284"/>
            <a:ext cx="3979711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2018    National </a:t>
            </a:r>
            <a:r>
              <a:rPr lang="en-US" altLang="zh-TW" sz="1050" b="1" dirty="0">
                <a:latin typeface="Georgia" panose="02040502050405020303" pitchFamily="18" charset="0"/>
              </a:rPr>
              <a:t>University Competition of Python</a:t>
            </a:r>
            <a:r>
              <a:rPr lang="en-US" altLang="zh-TW" sz="1050" b="1" dirty="0" smtClean="0">
                <a:latin typeface="Georgia" panose="02040502050405020303" pitchFamily="18" charset="0"/>
              </a:rPr>
              <a:t> 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IMP 2017 Conference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Independent Study Competition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480105" y="3669284"/>
            <a:ext cx="3128292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Certified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Publish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Honorable Mention Award</a:t>
            </a:r>
          </a:p>
        </p:txBody>
      </p:sp>
      <p:cxnSp>
        <p:nvCxnSpPr>
          <p:cNvPr id="40" name="直接连接符 149"/>
          <p:cNvCxnSpPr/>
          <p:nvPr/>
        </p:nvCxnSpPr>
        <p:spPr>
          <a:xfrm flipV="1">
            <a:off x="287211" y="475004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292291" y="474392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11123" y="4772818"/>
            <a:ext cx="63744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0"/>
              </a:spcAft>
            </a:pPr>
            <a:r>
              <a:rPr lang="en-US" altLang="zh-TW" sz="1050" dirty="0">
                <a:latin typeface="Georgia" panose="02040502050405020303" pitchFamily="18" charset="0"/>
              </a:rPr>
              <a:t>Wen-Yuan Chen, Chi-Shih Chao, ”VoIP Monitoring and Management Platform for Arbitrary </a:t>
            </a:r>
            <a:r>
              <a:rPr lang="en-US" altLang="zh-TW" sz="1050" dirty="0" smtClean="0">
                <a:latin typeface="Georgia" panose="02040502050405020303" pitchFamily="18" charset="0"/>
              </a:rPr>
              <a:t>Architecture</a:t>
            </a:r>
            <a:r>
              <a:rPr lang="en-US" altLang="zh-TW" sz="1050" dirty="0">
                <a:latin typeface="Georgia" panose="02040502050405020303" pitchFamily="18" charset="0"/>
              </a:rPr>
              <a:t>,” The 23th Conference on Information Management and Practice (2017 IMP) , No. 46 , </a:t>
            </a:r>
            <a:r>
              <a:rPr lang="en-US" altLang="zh-TW" sz="1050" dirty="0" smtClean="0">
                <a:latin typeface="Georgia" panose="02040502050405020303" pitchFamily="18" charset="0"/>
              </a:rPr>
              <a:t>December 2017</a:t>
            </a:r>
            <a:r>
              <a:rPr lang="en-US" altLang="zh-TW" sz="1050" dirty="0">
                <a:latin typeface="Georgia" panose="02040502050405020303" pitchFamily="18" charset="0"/>
              </a:rPr>
              <a:t>.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8" name="直接连接符 149"/>
          <p:cNvCxnSpPr/>
          <p:nvPr/>
        </p:nvCxnSpPr>
        <p:spPr>
          <a:xfrm flipV="1">
            <a:off x="287211" y="577710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92291" y="577098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1691"/>
              </p:ext>
            </p:extLst>
          </p:nvPr>
        </p:nvGraphicFramePr>
        <p:xfrm>
          <a:off x="290080" y="5878938"/>
          <a:ext cx="6259333" cy="201168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3259">
                  <a:extLst>
                    <a:ext uri="{9D8B030D-6E8A-4147-A177-3AD203B41FA5}">
                      <a16:colId xmlns:a16="http://schemas.microsoft.com/office/drawing/2014/main" val="976984716"/>
                    </a:ext>
                  </a:extLst>
                </a:gridCol>
                <a:gridCol w="3336074">
                  <a:extLst>
                    <a:ext uri="{9D8B030D-6E8A-4147-A177-3AD203B41FA5}">
                      <a16:colId xmlns:a16="http://schemas.microsoft.com/office/drawing/2014/main" val="2156602292"/>
                    </a:ext>
                  </a:extLst>
                </a:gridCol>
              </a:tblGrid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Website Design and Develop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Node.js(Server)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+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HTML,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2851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Computer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C++ (or Python)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98767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601192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(or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Python) with 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46441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MongoDB, MySQL, 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500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686609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Go language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555953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Linux (UNIX)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Basic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9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196</Words>
  <Application>Microsoft Office PowerPoint</Application>
  <PresentationFormat>A4 紙張 (210x297 公釐)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SimSun</vt:lpstr>
      <vt:lpstr>新細明體</vt:lpstr>
      <vt:lpstr>Arial</vt:lpstr>
      <vt:lpstr>Bahnschrift</vt:lpstr>
      <vt:lpstr>Calibri</vt:lpstr>
      <vt:lpstr>Calibri Light</vt:lpstr>
      <vt:lpstr>Georgia</vt:lpstr>
      <vt:lpstr>Times New Roman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28</cp:revision>
  <dcterms:created xsi:type="dcterms:W3CDTF">2020-02-10T08:23:46Z</dcterms:created>
  <dcterms:modified xsi:type="dcterms:W3CDTF">2020-02-10T16:54:05Z</dcterms:modified>
</cp:coreProperties>
</file>