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4a819ec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a4a819ec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2b951b69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322b951b69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22ed219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222ed219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22ff18f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222ff18f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75751d1d0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d75751d1d0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2b951b69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322b951b69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75751d1d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d75751d1d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ai.meta.com/research/publications/large-concept-models-language-modeling-in-a-sentence-representation-space/" TargetMode="External"/><Relationship Id="rId7" Type="http://schemas.openxmlformats.org/officeDocument/2006/relationships/hyperlink" Target="https://www.youtube.com/watch?v=1Z1vKdrmpj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acebookresearch/large_concept_model" TargetMode="External"/><Relationship Id="rId5" Type="http://schemas.openxmlformats.org/officeDocument/2006/relationships/hyperlink" Target="https://arxiv.org/pdf/2412.08821" TargetMode="External"/><Relationship Id="rId4" Type="http://schemas.openxmlformats.org/officeDocument/2006/relationships/hyperlink" Target="https://arxiv.org/abs/2412.0882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2.1413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-haWhgmUheA" TargetMode="External"/><Relationship Id="rId4" Type="http://schemas.openxmlformats.org/officeDocument/2006/relationships/hyperlink" Target="https://www.youtube.com/watch?v=RAw3JJIht24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IrLJEzUxIs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fyq3Mxeyi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cloud.google.com/products/agentspace" TargetMode="External"/><Relationship Id="rId4" Type="http://schemas.openxmlformats.org/officeDocument/2006/relationships/hyperlink" Target="https://www.youtube.com/watch?v=0v7TQIh_ke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qwenlm.github.io/blog/qvq-72b-preview/" TargetMode="External"/><Relationship Id="rId3" Type="http://schemas.openxmlformats.org/officeDocument/2006/relationships/hyperlink" Target="https://www.run.ai" TargetMode="External"/><Relationship Id="rId7" Type="http://schemas.openxmlformats.org/officeDocument/2006/relationships/hyperlink" Target="https://www.techradar.com/computing/artificial-intelligence/ai-educators-are-coming-to-this-school-and-its-part-of-a-tren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nature.com/articles/d41586-024-04161-z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cerebras.ai/press-release/cerebras-demonstrates-trillion-parameter-model-training-on-a-single-cs-3-syste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natalk.media/p/deepseek-ceo-interview-with-china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company/rubiks-ai/" TargetMode="External"/><Relationship Id="rId5" Type="http://schemas.openxmlformats.org/officeDocument/2006/relationships/hyperlink" Target="https://sonus.ai/blog/sonus-1" TargetMode="External"/><Relationship Id="rId4" Type="http://schemas.openxmlformats.org/officeDocument/2006/relationships/hyperlink" Target="https://arxiv.org/html/2412.18653v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fastcompany.com/91248480/these-4-graphs-show-where-ai-is-already-impacting-job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83209" y="1571821"/>
            <a:ext cx="4420200" cy="215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Large Concept Models - from Meta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o1 clone open-source from China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"for-profit" transition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Inventions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Perplexity Pro, Storm, Google Deep Research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Anthropic on building effective AI agents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AgentSpace - early access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Run:ai acquired by Nvidia for $700 Mln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2838900" y="143675"/>
            <a:ext cx="27750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January 03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93009" y="1571821"/>
            <a:ext cx="4420200" cy="240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is used to decipher ancient texts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Teachers in schools in Arizona.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Cerebras Trillion Parameter Model Training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Alibaba's Qwen QVQ-72B-Preview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Deepseek Outpaces OpenAI in Reasoning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ByteDance 1.58-bit FLUX - 5x less memory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Sonus-1 - new model family from Rubik.ai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Growth in AI related jobs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2450" y="78547"/>
            <a:ext cx="1010750" cy="10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952900" y="368375"/>
            <a:ext cx="198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2025 - Year of Snake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5075" y="52750"/>
            <a:ext cx="3859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Concept Models - from Meta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5075" y="441900"/>
            <a:ext cx="4400100" cy="4189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Large Concept Models: Language Modeling in a Sentence Representation Space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https://ai.meta.com/research/publications/large-concept-models-language-modeling-in-a-sentence-representation-space/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https://arxiv.org/abs/2412.08821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https://arxiv.org/pdf/2412.08821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https://github.com/facebookresearch/large_concept_model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https://www.youtube.com/watch?v=1Z1vKdrmpj4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Large Concept Model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trained to perform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autoregressive sentence prediction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an embedding space. We explore multiple approaches, namely MSE regression, variants of diffusion-based generation, and models operating in a quantized SONAR space.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explorations are performed using 1.6B parameter models and training data in the order of 1.3T tokens.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then scale one architecture to a model size of 7B parameters and training data of about 2.7T tokens.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perform an experimental evaluation on several generative tasks - summarization and a summary expansion.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model exhibits impressive zero-shot generalization performance to many languages, outperforming existing LLMs of the same size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0775" y="52750"/>
            <a:ext cx="4231625" cy="46766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55075" y="52750"/>
            <a:ext cx="4453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 clone open-source from China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55075" y="441900"/>
            <a:ext cx="4453500" cy="40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Chinese researchers may have figured out the technology behind OpenAI’s latest reasoning models - and are making it open source: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"Scaling of Search and Learning: A Roadmap to Reproduce o1 from the Perspective of Reinforcement Learning,"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https://arxiv.org/abs/2412.14135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Dec 2024 paper, 51 pages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published by researchers at Fudan University &amp; Shanghai AI Lab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paper proposes a roadmap for recreating OpenAI’s O1 model. The four key components of the roadmap are policy initialization, reward design, search, and learning.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roadmap can be compared the to a 2022 paper from Stanford and Google Research, which proposed a similar approach to developing reasoning models.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 to these "thinking" models (like o1) is test-time compute, which allows them to reach PhD-level mathematics and scientific research capabilities.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research paper explains how to reproduce the thinking aspect of these models and aims to open-source it.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irony of OpenAI’s shift from an open-source to a closed-source model. The progress is still being open-sourced, but not by OpenAI - but by Chinese researches.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https://www.youtube.com/watch?v=RAw3JJIht24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https://www.youtube.com/watch?v=-haWhgmUheA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646950" y="52750"/>
            <a:ext cx="4453500" cy="297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researchers discovered 4 critical elements to how test-time compute works: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(1) policy initialization, (2) reward design, (3) search, (4) learning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 could drive two paradigm shifts in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333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Char char="○"/>
            </a:pP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SSL =&gt; RL (from self-supervised learning toward reinforcement learning)</a:t>
            </a:r>
            <a:endParaRPr sz="12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333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Char char="○"/>
            </a:pP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scaling training =&gt; scaling training &amp; inference compute</a:t>
            </a:r>
            <a:endParaRPr sz="12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researchers speculate as to how o1 does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policy initialization,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long text generation capabilities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during inference,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shaping humanlike reasoning behaviors logically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self-reflection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researches also discuss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different types of reward design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including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outcome reward (OR) and process reward (PRM)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Additionally, they explore different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search strategies, including tree search and sequential revisions</a:t>
            </a:r>
            <a:endParaRPr sz="12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they discuss how to make an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open-source thinking model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highlight a number of future directions for research.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6083" y="3037478"/>
            <a:ext cx="3361567" cy="207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3" y="1382700"/>
            <a:ext cx="3714678" cy="371467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8"/>
          <p:cNvSpPr txBox="1"/>
          <p:nvPr/>
        </p:nvSpPr>
        <p:spPr>
          <a:xfrm>
            <a:off x="55075" y="52750"/>
            <a:ext cx="1636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5075" y="441900"/>
            <a:ext cx="40551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will transition its for-profit arm into a Delaware Public Benefit Corporation (PBC)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existing nonprofit will receive shares in the new PBC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change allows OpenAI to raise capital more easily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814075" y="2283400"/>
            <a:ext cx="5349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955500" y="441900"/>
            <a:ext cx="40551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Inventions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https://www.youtube.com/watch?v=IrLJEzUxIs0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975" y="1212900"/>
            <a:ext cx="1742024" cy="15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400" y="1212900"/>
            <a:ext cx="1742026" cy="155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1682" y="2973975"/>
            <a:ext cx="1342424" cy="176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3525" y="2973975"/>
            <a:ext cx="1425263" cy="176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55075" y="52750"/>
            <a:ext cx="1688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55075" y="441900"/>
            <a:ext cx="44001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research tools: Perplexity Pro, Storm, and Google Deep Research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https://www.youtube.com/watch?v=Rfyq3Mxeyio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free tool developed by the Stanford team, outperforms both Perplexity Pro and Google Deep Research in coding related research. But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Storm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can't engage in conversations and answer follow-up questions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Deep Research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best overall solution due to its comprehensive research, user-friendly interface, and ability to ask follow-up questions.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Perplexity Pro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placed in second place, particularly for its ability to provide fresh data quickly.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5075" y="2724050"/>
            <a:ext cx="44001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Anthropic on building effective AI agents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 bt Matthew Berman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https://www.youtube.com/watch?v=0v7TQIh_kes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Workflows (predefined) vs Agents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Agentic frameworks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Langchain, Bedrock, Rivet, and Vellum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Prompt chaining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(based on expertise, tools, and model type), 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parallelization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(running tasks concurrently)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Orchestrator pattern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a central LLM delegates tasks to worker LLMs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Evaluator optimizer pattern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one LLM generates a response while another provides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loop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635493" y="441546"/>
            <a:ext cx="44001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AgentSpace - early access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https://cloud.google.com/products/agentspace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models, Agents, Notebook LM, multimodal,  connectors, Google cloud, Google quality search, enterprise data - regardless of where it’s hosted.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6700" y="1565100"/>
            <a:ext cx="4288899" cy="33783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55075" y="52750"/>
            <a:ext cx="1688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5075" y="415025"/>
            <a:ext cx="44001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Run:ai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https://www.run.ai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 Israeli software company was recently acquired by NVIDIA for $700 Mln.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Run:ai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developed a platform to help organizations manage and optimize their AI workloads, especially those that rely heavily on GPUs (Graphics Processing Units)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2300" y="491225"/>
            <a:ext cx="1117800" cy="7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55075" y="1239470"/>
            <a:ext cx="44001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is used to decipher ancient texts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burnt Roman scrolls, crumbling cuneiform tablets, etc.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https://www.nature.com/articles/d41586-024-04161-z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0838" y="1592100"/>
            <a:ext cx="4434263" cy="6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5075" y="1670287"/>
            <a:ext cx="4400100" cy="1434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Teachers in schools in Arizona.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Arizona charter school will use AI instead of human teachers for two hours a day on academic lessons. The AI will customize lessons in real-time to match each student’s needs. The company has only tested this idea at private schools before but claims it hugely increases student academic success.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https://www.techradar.com/computing/artificial-intelligence/ai-educators-are-coming-to-this-school-and-its-part-of-a-trend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577913" y="2439900"/>
            <a:ext cx="4400100" cy="261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Alibaba's Qwen QVQ-72B-Preview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 experimental open-source AI model that combines step-by-step analytical capabilities with visual reasoning to solve complex problems in mathematics, physics, and science.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QVQ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excels at step-by-step reasoning through complex visual problems, particularly in mathematics and physics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scored a 70.3 on the MMMU benchmark, approaching performance levels of leading closed-source competitors like Claude 3.5 Sonnet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built upon Qwen's existing VL model, QVQ also demonstrates enhanced capabilities in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analyzing images and drawing sophisticated conclusions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https://qwenlm.github.io/blog/qvq-72b-preview/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5075" y="3162406"/>
            <a:ext cx="44001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Cerebras Demonstrates Trillion Parameter Model Training on a Single CS-3 System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(instead of thousands of GPUs).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scaled seamlessly to 16 CS-3 systems, showcasing significant linear scalability.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https://cerebras.ai/press-release/cerebras-demonstrates-trillion-parameter-model-training-on-a-single-cs-3-system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55075" y="52750"/>
            <a:ext cx="1688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5075" y="415025"/>
            <a:ext cx="44001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Deepseek R1 model Outpaces OpenAI o1 in Reasoning, Ignites AI Price War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Deepseek, a Chinese AI firm, surpasses OpenAI in reasoning tests and sparks price competition with its cost-effective AI models.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 is an open-source focused company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 aims for AGI (Artificial General Intelligence)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https://www.chinatalk.media/p/deepseek-ceo-interview-with-chinas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5075" y="2143650"/>
            <a:ext cx="4400100" cy="118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ByteDance 1.58-bit FLUX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dramatically reduces the computational demands of state-of-the-art image generation while maintaining output quality. Instead of 8 bit values it uses 3 values (-1,0,+1). Reducing storage by 8x. Requires 5x less computer memory while producing faster generation speeds.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https://arxiv.org/html/2412.18653v1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620650" y="379150"/>
            <a:ext cx="4400100" cy="275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Sonus-1 - new model family from Rubik.ai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https://sonus.ai/blog/sonus-1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https://www.linkedin.com/company/rubiks-ai/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 (speed), Air (everyday use), Pro (complex tasks), and Reasoning (advanced problem-solving).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Sonus-1 Reasoning excels at math problem-solving, achieving 97% on the GSM-8k benchmark and 91.8% on advanced mathematics tests.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 knowledge tests, the Pro version with Reasoning reaches 90.15% on MMLU, surpassing many leading competitors and nearly matching o1.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also integrates real-time search capabilities and Flux image generation, allowing for up-to-date info and visual creation within the platform.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346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187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2,488,392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2024-12-29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7098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 flipH="1">
            <a:off x="590596" y="3122275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89866" y="215930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640539" y="107986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40627" y="125587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56675" y="335144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659858" y="432590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656675" y="353634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659922" y="413623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56685" y="296914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 txBox="1"/>
          <p:nvPr/>
        </p:nvSpPr>
        <p:spPr>
          <a:xfrm flipH="1">
            <a:off x="590600" y="4865049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 flipH="1">
            <a:off x="4888823" y="4892600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677587" y="239610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4953934" y="317852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947408" y="335628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4961083" y="240161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946466" y="106525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953954" y="220933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4961073" y="393348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4793335" y="4309513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659926" y="4515585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953958" y="3557361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4942864" y="2777965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640627" y="182260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656672" y="394655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953929" y="202154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4961083" y="412360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483514" y="2568663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656667" y="278338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773087" y="259389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4653278" y="334493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405224" y="2759825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4677578" y="412358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" y="841473"/>
            <a:ext cx="3294475" cy="42440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679" y="841475"/>
            <a:ext cx="3294475" cy="424408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9" name="Google Shape;169;p22"/>
          <p:cNvSpPr txBox="1"/>
          <p:nvPr/>
        </p:nvSpPr>
        <p:spPr>
          <a:xfrm>
            <a:off x="405224" y="3512175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4783738" y="297489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640552" y="145123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640552" y="163258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640552" y="201358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640552" y="239458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640552" y="376618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640552" y="470953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4946352" y="126123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4946352" y="144158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946352" y="163258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946352" y="183323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946352" y="375753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4946352" y="451953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4946352" y="471053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/>
        </p:nvSpPr>
        <p:spPr>
          <a:xfrm>
            <a:off x="72300" y="76200"/>
            <a:ext cx="386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Growth in AI related jobs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7054450" y="46938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112175" y="575975"/>
            <a:ext cx="49245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... dramatic increase in AI-related job titles since 2022. With a 200% increase in two years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AI impacts senior leadership roles. According to Linkedin, the most significant growth was seen in AI-related C-suite roles, which experienced a staggering 428% increase over two years. During the same period, AI-related VP titles increased by 199%, AI directors by 197%, and AI managers by 174%.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https://www.fastcompany.com/91248480/these-4-graphs-show-where-ai-is-already-impacting-jobs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409275"/>
            <a:ext cx="4589911" cy="25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4711" y="2409275"/>
            <a:ext cx="4096888" cy="23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Microsoft Macintosh PowerPoint</Application>
  <PresentationFormat>On-screen Show (16:9)</PresentationFormat>
  <Paragraphs>139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2025-01-03T20:12:24Z</dcterms:modified>
</cp:coreProperties>
</file>