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d18abdf6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fd18abdf6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afb0c48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fafb0c48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cf469ba1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fcf469ba1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80c18c5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f80c18c5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7828c7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f7828c7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cf469ba1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fcf469ba1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80c18c5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f80c18c5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cf469b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fcf469b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cf469ba1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fcf469ba1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collection/time100-ai-202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si.inc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www.inc.com/kit-eaton/openai-co-founder-raises-1-billion-for-new-safe-ai-startup.html" TargetMode="External"/><Relationship Id="rId9" Type="http://schemas.openxmlformats.org/officeDocument/2006/relationships/hyperlink" Target="https://www.reddit.com/r/singularity/comments/1f8tnxr/exclusive_openai_cofounder_sutskevers_new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raintitan.medium.com/smarter-ai-reflection-70b-detects-and-fixes-errors-ee0c355750dd" TargetMode="External"/><Relationship Id="rId3" Type="http://schemas.openxmlformats.org/officeDocument/2006/relationships/hyperlink" Target="https://huggingface.co/mattshumer/Reflection-Llama-3.1-70B" TargetMode="External"/><Relationship Id="rId7" Type="http://schemas.openxmlformats.org/officeDocument/2006/relationships/hyperlink" Target="https://openreview.net/forum?id=xaqoZZqkP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mattshumer_" TargetMode="External"/><Relationship Id="rId5" Type="http://schemas.openxmlformats.org/officeDocument/2006/relationships/hyperlink" Target="https://www.youtube.com/watch?v=5_m-kN64Exc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youtube.com/watch?v=FPJ8ED1YhxY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ngranHu/ADAS" TargetMode="External"/><Relationship Id="rId3" Type="http://schemas.openxmlformats.org/officeDocument/2006/relationships/hyperlink" Target="https://sakana.ai/ai-scientist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www.linkedin.com/feed/update/urn:li:activity:7234161587924733953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arxiv.org/abs/2408.0843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youtube.com/watch?v=qf7ws2DF-zk" TargetMode="External"/><Relationship Id="rId7" Type="http://schemas.openxmlformats.org/officeDocument/2006/relationships/hyperlink" Target="https://en.wikipedia.org/wiki/Social_choice_the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Kenneth_Arrow" TargetMode="External"/><Relationship Id="rId5" Type="http://schemas.openxmlformats.org/officeDocument/2006/relationships/hyperlink" Target="https://en.wikipedia.org/wiki/Preferential_voting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en.wikipedia.org/wiki/First-past-the-post_voting" TargetMode="External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david-makovoz-ph-d_genai-gemini-google-activity-7231142390827229184--cBz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xplore.com/news/2024-08-ai-technology-drones-wildfires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deeplearning.ai/the-batch/issue-264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echcrunch.com/2024/09/05/googles-ai-powered-ask-photos-feature-begins-u-s-rollout/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ymnts.com/artificial-intelligence-2/2024/report-openai-considers-2000-monthly-subscription-prices-for-new-llms/" TargetMode="External"/><Relationship Id="rId11" Type="http://schemas.openxmlformats.org/officeDocument/2006/relationships/hyperlink" Target="https://www.anthropic.com/news/claude-for-enterprise" TargetMode="External"/><Relationship Id="rId5" Type="http://schemas.openxmlformats.org/officeDocument/2006/relationships/hyperlink" Target="https://deepmind.google/discover/blog/alphaproteo-generates-novel-proteins-for-biology-and-health-research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youtu.be/KY8n96Erp5Q?si=S--yoALMdXnFu5kA" TargetMode="Externa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nnovatingwithai.com/consultancy/" TargetMode="External"/><Relationship Id="rId3" Type="http://schemas.openxmlformats.org/officeDocument/2006/relationships/hyperlink" Target="https://docs.anthropic.com/en/docs/build-with-claude/prompt-engineering/prompt-generator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www.youtube.com/watch?v=ZNcxMLBEydA" TargetMode="External"/><Relationship Id="rId4" Type="http://schemas.openxmlformats.org/officeDocument/2006/relationships/hyperlink" Target="https://www.youtube.com/watch?v=luGZBf057fU" TargetMode="External"/><Relationship Id="rId9" Type="http://schemas.openxmlformats.org/officeDocument/2006/relationships/hyperlink" Target="https://ollama.com/blog/amd-p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135871"/>
            <a:ext cx="4420200" cy="2724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Ilya Sutskever has raised $1 Billion for SSI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Reflection Llama-3.1 70B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ADAS = Automated Design of Agentic Systems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 as Chief AI Scientist ?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Democracy Is Mathematically Impossible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avoid answering voting questions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= Stochastic Parrot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drones against wildfires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Model pricing goes down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"Ask Photos"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pipelines instead of Agentic workflows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132319"/>
            <a:ext cx="4420200" cy="295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 AlphaProteo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aims to raise "several billion dollars"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not LangChain, LangGraph, LangSmith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for Enterprise with 500K context length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Prompt Generator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Best Practices - part 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Want to become an AI Consultant?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supports multiple AMD GPUs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TIME's list of 100 people in AI for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2350" y="38325"/>
            <a:ext cx="38901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September 06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TIME's list of 100 people in AI for 2024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09875" y="611350"/>
            <a:ext cx="4451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Leaders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Sundar Pichai, CEO, Google and Alphabet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Satya Nadella, CEO, Microsoft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Sasha Luccioni, AI &amp; Climate Lead, Hugging Face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Sam Altman, CEO, OpenAI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Jensen Huang, CEO, Nvidia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Rohit Prasad, SVP, Chief Scientist - Artificial General Intelligence, Amazon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Cari Tuna, President, Open Philanthropy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Zhuang Rongwen, Director, Cyberspace Administration of 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Mark Zuckerberg, CEO, Meta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Demis Hassabis, CEO and co-founder, Google DeepMind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621225" y="430486"/>
            <a:ext cx="44511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Ray Kurzweil, Author. Principal Researcher and AI Visionary, Google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Ilya Sutskever, Co-founder, Safe Superintelligence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Albert Gu, Assistant professor, machine learning, Carnegie Mellon University / co-founder, Cartesia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Andrej Karpathy, Founder, Eureka Labs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Andrew Yao, Dean, Institute for Interdisciplinary Information Sciences, Tsinghua University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Iason Gabriel, Research scientist, Google DeepMind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Helen Toner, Former OpenAI board member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Amanda Askell, Member of technical staff, Anthropic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Jan Leike, Alignment Science Co-Lead, Anthropic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Chris Olah, Co-founder, Anthropic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09875" y="2900600"/>
            <a:ext cx="4451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Innovators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Lisa Su, CEO, AMD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Jonathan Ross, CEO, Groq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Victor Riparbelli, CEO, Synthesia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Aravind Srinivas, CEO, Perplexity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Daphne Koller, Founder and CEO, Insitro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Sarah Gurev, Co-lead author on the EveScape project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Mustafa Suleyman, CEO, Microsoft 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Shiv Rao, Co-founder and CEO, Abridge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Zack Dvey-Aharon, Co-founder and CEO, AEYE Health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Mira Murati, Chief Technology Officer, OpenAI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09875" y="384600"/>
            <a:ext cx="2670300" cy="15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https://time.com/collection/time100-ai-2024/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621225" y="2880086"/>
            <a:ext cx="4451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Shapers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Amandeep Singh Gill, UN Secretary-General's Envoy on Technology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Francesca Mani, Anti-deepfake activist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Thierry Breton, European Commissioner for Internal Market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Yasir Al-Rumayyan, Governor of Saudi Arabia’s Public Investment Fund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Gina Raimondo, Secretary of Commerce, United States of America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Arati Prabhakar, Director, U.S. Office of Science and Technology Policy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Meredith Stiehm, President, Writers Guild of America West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Matt Topic, Partner, Loevy &amp; Loevy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Mophat Okinyi, Chairperson, Content Moderators Union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Elizabeth Kelly, Director, US Artificial Intelligence Safety Institute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139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1,821,125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2024-09-04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24390" y="20481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24390" y="26455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048336" y="110059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048343" y="28546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048343" y="22897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5048343" y="247372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24390" y="36443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048343" y="30431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13" y="741425"/>
            <a:ext cx="2923111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838" y="734250"/>
            <a:ext cx="2885441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24"/>
          <p:cNvSpPr/>
          <p:nvPr/>
        </p:nvSpPr>
        <p:spPr>
          <a:xfrm>
            <a:off x="5048343" y="12991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048343" y="363115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048343" y="42192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509885" y="26281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509885" y="335532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5272534" y="12967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5272534" y="15518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5272534" y="25348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272534" y="27840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5430489" y="25825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139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1,821,125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2024-09-04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5272534" y="35340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72534" y="4533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709" y="707300"/>
            <a:ext cx="2905456" cy="4286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0334" y="704725"/>
            <a:ext cx="2905456" cy="4286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25"/>
          <p:cNvSpPr/>
          <p:nvPr/>
        </p:nvSpPr>
        <p:spPr>
          <a:xfrm>
            <a:off x="509885" y="22471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50" y="887012"/>
            <a:ext cx="7805675" cy="33694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26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6"/>
          <p:cNvCxnSpPr/>
          <p:nvPr/>
        </p:nvCxnSpPr>
        <p:spPr>
          <a:xfrm rot="10800000">
            <a:off x="3727388" y="447476"/>
            <a:ext cx="0" cy="30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 raised $1 Billion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32600" y="1041625"/>
            <a:ext cx="4451100" cy="252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Ilya Sutskever has raised $1 Billion for his startup SSI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Ilya was one of the original co-founders of OpenAI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 has left OpenAI in May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 has founded his new startup SSI on June 19, 2024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SSI = Safe Superintelligence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https://ssi.inc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only three months, SSI has raised $1 Billion in funding,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reached ~ $5 Billion valuation. The funding was led by investment firms Sequoia and Andreessen Horowitz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 currently has no product. And only 10 people. The money will be used to buy computer resources to develop AI products, and to hire new staff.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https://www.inc.com/kit-eaton/openai-co-founder-raises-1-billion-for-new-safe-ai-startup.html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300" y="1066800"/>
            <a:ext cx="1228300" cy="11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6737" y="1066800"/>
            <a:ext cx="1147850" cy="11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500" y="1066800"/>
            <a:ext cx="1147850" cy="11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" name="Google Shape;69;p15"/>
          <p:cNvSpPr txBox="1"/>
          <p:nvPr/>
        </p:nvSpPr>
        <p:spPr>
          <a:xfrm>
            <a:off x="5106300" y="2133600"/>
            <a:ext cx="372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            Daniel Gross             Daniel Levy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825" y="2594700"/>
            <a:ext cx="817950" cy="8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979700" y="2697450"/>
            <a:ext cx="29883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co-founded by Suskever,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 Y Combinator partner Daniel Gross,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Ex-OpenAI engineer Daniel Levy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2600" y="3775000"/>
            <a:ext cx="44511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Ilya: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"imagine being so notoriously hypercompetent at something in a hype cycle that you can create a unicorn just by saying "guys I have an idea" with no product or anything."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https://www.reddit.com/r/singularity/comments/1f8tnxr/exclusive_openai_cofounder_sutskevers_new/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Llama-3.1 70B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32600" y="508225"/>
            <a:ext cx="5592900" cy="194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Reflection Llama-3.1 70B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world's top open-source LLM.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trained with a new technique called Reflection-Tuning that teaches a LLM to detect mistakes in its reasoning and correct course.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basically trained to think in steps and do self-reflection.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Matt Schumer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https://huggingface.co/mattshumer/Reflection-Llama-3.1-70B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https://www.youtube.com/watch?v=FPJ8ED1YhxY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https://www.youtube.com/watch?v=5_m-kN64Exc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https://twitter.com/mattshumer_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https://openreview.net/forum?id=xaqoZZqkPU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 (2023) reflection tuning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https://braintitan.medium.com/smarter-ai-reflection-70b-detects-and-fixes-errors-ee0c355750dd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25" y="2915415"/>
            <a:ext cx="8763551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2149" y="173950"/>
            <a:ext cx="3133024" cy="18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6400" y="58200"/>
            <a:ext cx="169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Scientist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9300" y="575575"/>
            <a:ext cx="40977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AI Scientist: Towards Fully Automated Open-Ended Scientific Discovery - writes scientific papers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https://sakana.ai/ai-scientist/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00" y="1303295"/>
            <a:ext cx="4097700" cy="192859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350" y="3540983"/>
            <a:ext cx="1372750" cy="11022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25" y="3540988"/>
            <a:ext cx="1372750" cy="11022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476" y="1687100"/>
            <a:ext cx="4348649" cy="25014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" name="Google Shape;91;p17"/>
          <p:cNvSpPr txBox="1"/>
          <p:nvPr/>
        </p:nvSpPr>
        <p:spPr>
          <a:xfrm>
            <a:off x="4836950" y="575575"/>
            <a:ext cx="4097700" cy="83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ADAS = Automated Design of Agentic Systems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Meta Agent Become The Chief AI Scientist?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https://github.com/ShengranHu/ADAS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https://arxiv.org/abs/2408.08435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https://www.linkedin.com/feed/update/urn:li:activity:7234161587924733953/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836950" y="58200"/>
            <a:ext cx="3284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as Chief AI Scientist 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6400" y="58200"/>
            <a:ext cx="5355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Democracy Is Mathematically Impossible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99300" y="575575"/>
            <a:ext cx="49425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Democracy Is Mathematically Impossible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https://www.youtube.com/watch?v=qf7ws2DF-zk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https://en.wikipedia.org/wiki/First-past-the-post_voting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https://en.wikipedia.org/wiki/Preferential_voting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https://en.wikipedia.org/wiki/Kenneth_Arrow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Arrow’s impossibility theorem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https://en.wikipedia.org/wiki/Social_choice_theory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6475" y="97475"/>
            <a:ext cx="1199601" cy="10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8625" y="97475"/>
            <a:ext cx="1054400" cy="1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004575" y="1508325"/>
            <a:ext cx="18225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Kenneth Arrow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1921-2017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City - Palo Alto, California, U.S.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of the "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impossibility theorem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and Nobel Prize winner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257150" y="1222075"/>
            <a:ext cx="16029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Derek Muller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creator of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Veritasium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YouTube channel about science with over 16 Mln subscribers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99300" y="1739450"/>
            <a:ext cx="4942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the strongest candidate can lose: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 &gt; B &gt; C,     but A &lt; B+C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6400" y="2433875"/>
            <a:ext cx="34143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Locking in Preferential Voting: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 &lt; B + C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 &lt; C + A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 &lt; A + B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7803" y="2433875"/>
            <a:ext cx="1054400" cy="1364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18"/>
          <p:cNvSpPr txBox="1"/>
          <p:nvPr/>
        </p:nvSpPr>
        <p:spPr>
          <a:xfrm>
            <a:off x="5636875" y="2671900"/>
            <a:ext cx="31902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"If we exclude the possibility of interpersonal comparisons of utility, then the only methods of passing from individual tastes to social preferences which will be satisfactory and which will be defined for a wide range of sets of individual orderings are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either imposed or dictatorial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Social Choice and Individual Values, 1951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56400" y="58200"/>
            <a:ext cx="6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avoid answering voting questions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6400" y="552425"/>
            <a:ext cx="44511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fights election-related misinformation.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Restrictions on election-related queries across various AI products, including Gemini, Search AI Overviews, YouTube AI summaries, and image generation.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Introducing new features on Search and YouTube to help users find credible voting information. The company is also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adding a badge to official government agency apps on Google Play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611175" y="552425"/>
            <a:ext cx="44511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... Used Gemini Advanced to help find an old cartoon. It didn't find it on first attempt, and when asked to try again - it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returned complete gibberish, thus revealing it's true nature as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stochastic parrot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https://www.linkedin.com/posts/david-makovoz-ph-d_genai-gemini-google-activity-7231142390827229184--cBz/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0" y="2543975"/>
            <a:ext cx="3414311" cy="1647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" name="Google Shape;115;p19"/>
          <p:cNvSpPr/>
          <p:nvPr/>
        </p:nvSpPr>
        <p:spPr>
          <a:xfrm>
            <a:off x="3406050" y="3341975"/>
            <a:ext cx="774000" cy="326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285725" y="3335675"/>
            <a:ext cx="1717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currently (September 2024) doesn't answer any questions related to voting.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6400" y="489400"/>
            <a:ext cx="4451100" cy="3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drones against wildfires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detect,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investigate, coordinate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https://techxplore.com/news/2024-08-ai-technology-drones-wildfires.html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628400" y="502400"/>
            <a:ext cx="4451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pricing goes down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March-August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https://www.deeplearning.ai/the-batch/issue-264/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Below: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$/Mln tokens -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blended price (4/1 In/Out)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00" y="901972"/>
            <a:ext cx="1856850" cy="1643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650" y="901974"/>
            <a:ext cx="2441851" cy="1073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628400" y="3491550"/>
            <a:ext cx="4451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Hardware innovations (Groq, Samba Nova, Cerebras, NVIDIA, AMD, Intel, and Qualcomm) will drive further price cuts.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788" y="1227400"/>
            <a:ext cx="3830325" cy="2157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6400" y="489400"/>
            <a:ext cx="45156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"Ask Photos"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AI-powered search in Google Photos using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AI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https://techcrunch.com/2024/09/05/googles-ai-powered-ask-photos-feature-begins-u-s-rollout/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400" y="2222150"/>
            <a:ext cx="44511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Build pipeline workflows instead of Agentic workflows</a:t>
            </a:r>
            <a:endParaRPr sz="1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https://youtu.be/KY8n96Erp5Q?si=S--yoALMdXnFu5kA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633150" y="189238"/>
            <a:ext cx="44511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 AlphaProteo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AI designs custom proteins to bind with specific molecular targets. Potential at blocking viruses,  fighting cancer, treat other diseases (Covid).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Some tests has already shown that some AlphaProteo designs could stop SARS-CoV-2 (Covid) from infecting cells.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https://deepmind.google/discover/blog/alphaproteo-generates-novel-proteins-for-biology-and-health-research/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6400" y="3770400"/>
            <a:ext cx="4451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not LangChain, LangGraph, LangSmith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changes via diagram - LangSmith ($40/mo per person)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Need accounts, pay per trace (trace = 1 run)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complex (containers + kubernetes), gets expensive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 UI (LangGraph Studio) - only on MacOS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633150" y="2767500"/>
            <a:ext cx="44511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aims to raise "several billion dollars"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in a funding round that would value it at above $100 billion (was $86B in 2023).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planning to release GPT Next, Strawberry, Orion - and charge $2,000 per month subscription fees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https://www.pymnts.com/artificial-intelligence-2/2024/report-openai-considers-2000-monthly-subscription-prices-for-new-llms/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850" y="1451575"/>
            <a:ext cx="2227373" cy="125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0" y="2697775"/>
            <a:ext cx="2103526" cy="926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9567" y="2697775"/>
            <a:ext cx="2117931" cy="926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1855" y="1117226"/>
            <a:ext cx="1780300" cy="101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1"/>
          <p:cNvSpPr txBox="1"/>
          <p:nvPr/>
        </p:nvSpPr>
        <p:spPr>
          <a:xfrm>
            <a:off x="4633150" y="4091100"/>
            <a:ext cx="44511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for Enterprise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with 500K tokens context length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https://www.anthropic.com/news/claude-for-enterprise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more usage capacity, native GitHub integration, enterprise-grade security features (SSO, role-based permissions, and admin tooling).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6400" y="489400"/>
            <a:ext cx="45156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Prompt Generator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to create good prompts: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https://docs.anthropic.com/en/docs/build-with-claude/prompt-engineering/prompt-generator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https://www.youtube.com/watch?v=luGZBf057fU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6400" y="1447000"/>
            <a:ext cx="4515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Best Practices - part 1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chunking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https://www.youtube.com/watch?v=ZNcxMLBEydA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50" y="2040025"/>
            <a:ext cx="4414299" cy="29879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0225" y="445275"/>
            <a:ext cx="2061725" cy="7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4628400" y="1447000"/>
            <a:ext cx="4414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$250K/year as AI consultant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https://innovatingwithai.com/consultancy/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628400" y="2040025"/>
            <a:ext cx="4414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supports multiple AMD GPUs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https://ollama.com/blog/amd-preview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Macintosh PowerPoint</Application>
  <PresentationFormat>On-screen Show (16:9)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2024-09-06T20:46:42Z</dcterms:modified>
</cp:coreProperties>
</file>