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dfea7fbe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g2dfea7fbe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cf469ba13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2fcf469ba13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03ac7ac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2f03ac7ac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f03ac7ac9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2f03ac7ac9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5a4c1387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2f5a4c1387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fafb0c48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2fafb0c480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cf469ba13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g2fcf469ba13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80c18c51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g2f80c18c51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7828c7b4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2f7828c7b4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cf469ba13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fcf469ba13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80c18c51a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2f80c18c51a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d18abdf61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fd18abdf61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cf469ba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g2fcf469ba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thropic.com/en/docs/build-with-claude/prompt-engineering/prompt-generator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www.youtube.com/watch?v=ZNcxMLBEydA" TargetMode="External"/><Relationship Id="rId4" Type="http://schemas.openxmlformats.org/officeDocument/2006/relationships/hyperlink" Target="https://www.youtube.com/watch?v=luGZBf057fU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ayoffs.fyi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ssi.inc" TargetMode="External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hyperlink" Target="https://www.inc.com/kit-eaton/openai-co-founder-raises-1-billion-for-new-safe-ai-startup.html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huggingface.co/mattshumer/Reflection-Llama-3.1-70B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witter.com/mattshumer_" TargetMode="External"/><Relationship Id="rId5" Type="http://schemas.openxmlformats.org/officeDocument/2006/relationships/hyperlink" Target="https://www.youtube.com/watch?v=5_m-kN64Exc" TargetMode="External"/><Relationship Id="rId4" Type="http://schemas.openxmlformats.org/officeDocument/2006/relationships/hyperlink" Target="https://www.youtube.com/watch?v=FPJ8ED1YhxY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hengranHu/ADAS" TargetMode="External"/><Relationship Id="rId3" Type="http://schemas.openxmlformats.org/officeDocument/2006/relationships/hyperlink" Target="https://sakana.ai/ai-scientist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hyperlink" Target="https://www.linkedin.com/feed/update/urn:li:activity:7234161587924733953/" TargetMode="External"/><Relationship Id="rId4" Type="http://schemas.openxmlformats.org/officeDocument/2006/relationships/image" Target="../media/image7.png"/><Relationship Id="rId9" Type="http://schemas.openxmlformats.org/officeDocument/2006/relationships/hyperlink" Target="https://arxiv.org/abs/2408.08435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youtube.com/watch?v=qf7ws2DF-zk" TargetMode="External"/><Relationship Id="rId7" Type="http://schemas.openxmlformats.org/officeDocument/2006/relationships/hyperlink" Target="https://en.wikipedia.org/wiki/Social_choice_theory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Kenneth_Arrow" TargetMode="External"/><Relationship Id="rId5" Type="http://schemas.openxmlformats.org/officeDocument/2006/relationships/hyperlink" Target="https://en.wikipedia.org/wiki/Preferential_voting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en.wikipedia.org/wiki/First-past-the-post_voting" TargetMode="External"/><Relationship Id="rId9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posts/david-makovoz-ph-d_genai-gemini-google-activity-7231142390827229184--cBz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xplore.com/news/2024-08-ai-technology-drones-wildfires.html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www.deeplearning.ai/the-batch/issue-264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ime.com/collection/time100-ai-2024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hyperlink" Target="https://techcrunch.com/2024/09/05/googles-ai-powered-ask-photos-feature-begins-u-s-rollout/" TargetMode="External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pymnts.com/artificial-intelligence-2/2024/report-openai-considers-2000-monthly-subscription-prices-for-new-llms/" TargetMode="External"/><Relationship Id="rId11" Type="http://schemas.openxmlformats.org/officeDocument/2006/relationships/hyperlink" Target="https://www.anthropic.com/news/claude-for-enterprise" TargetMode="External"/><Relationship Id="rId5" Type="http://schemas.openxmlformats.org/officeDocument/2006/relationships/hyperlink" Target="https://deepmind.google/discover/blog/alphaproteo-generates-novel-proteins-for-biology-and-health-research/" TargetMode="External"/><Relationship Id="rId10" Type="http://schemas.openxmlformats.org/officeDocument/2006/relationships/image" Target="../media/image21.png"/><Relationship Id="rId4" Type="http://schemas.openxmlformats.org/officeDocument/2006/relationships/hyperlink" Target="https://youtu.be/KY8n96Erp5Q?si=S--yoALMdXnFu5kA" TargetMode="External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83860" y="1135871"/>
            <a:ext cx="4420200" cy="2955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Ilya Sutskever has raised $1 Billion for SSI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Reflection Llama-3.1 70B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ADAS = Automated Design of Agentic Systems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Agent as Chief AI Scientist ?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Why Democracy Is Mathematically Impossible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Gemini avoid answering voting questions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LLM = Stochastic Parrot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drones against wildfires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Model pricing goes down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TIME's list of 100 people in AI for 2024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"Ask Photos"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Build pipelines instead of Agentic workflows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4633738" y="1132319"/>
            <a:ext cx="4420200" cy="2262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DeepMind AlphaProteo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aims to raise "several billion dollars"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Why not LangChain, LangGraph, LangSmith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Claude for Enterprise with 500K context length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Anthropic Prompt Generator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RAG Best Practices - part 1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 - English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 - Coding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Tech Layoffs in 2024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2582350" y="38325"/>
            <a:ext cx="38901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 </a:t>
            </a:r>
            <a:endParaRPr sz="36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September 06</a:t>
            </a:r>
            <a:r>
              <a:rPr lang="en" sz="24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24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/>
        </p:nvSpPr>
        <p:spPr>
          <a:xfrm>
            <a:off x="56400" y="58200"/>
            <a:ext cx="4451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3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3"/>
          <p:cNvSpPr txBox="1"/>
          <p:nvPr/>
        </p:nvSpPr>
        <p:spPr>
          <a:xfrm>
            <a:off x="56400" y="489400"/>
            <a:ext cx="4515600" cy="680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Anthropic Prompt Generator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to create good prompts: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https://docs.anthropic.com/en/docs/build-with-claude/prompt-engineering/prompt-generator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https://www.youtube.com/watch?v=luGZBf057fU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56400" y="1447000"/>
            <a:ext cx="45156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RAG Best Practices - part 1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chunking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https://www.youtube.com/watch?v=ZNcxMLBEydA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3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050" y="2040025"/>
            <a:ext cx="4414299" cy="29879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0" name="Google Shape;160;p23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20225" y="445275"/>
            <a:ext cx="2061725" cy="76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#models: 139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#votes: 1,821,125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updated: 2024-09-04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2588736" y="42796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5235575" y="2263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/>
          <p:nvPr/>
        </p:nvSpPr>
        <p:spPr>
          <a:xfrm>
            <a:off x="524390" y="204816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4"/>
          <p:cNvSpPr/>
          <p:nvPr/>
        </p:nvSpPr>
        <p:spPr>
          <a:xfrm>
            <a:off x="524390" y="264557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4"/>
          <p:cNvSpPr/>
          <p:nvPr/>
        </p:nvSpPr>
        <p:spPr>
          <a:xfrm>
            <a:off x="5048336" y="110059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5048343" y="285465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/>
          <p:nvPr/>
        </p:nvSpPr>
        <p:spPr>
          <a:xfrm>
            <a:off x="5048343" y="228973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>
            <a:off x="5048343" y="247372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524390" y="364438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4"/>
          <p:cNvSpPr/>
          <p:nvPr/>
        </p:nvSpPr>
        <p:spPr>
          <a:xfrm>
            <a:off x="5048343" y="3043107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9" name="Google Shape;179;p2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113" y="741425"/>
            <a:ext cx="2923111" cy="4256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80" name="Google Shape;180;p2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6838" y="734250"/>
            <a:ext cx="2885441" cy="42568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81" name="Google Shape;181;p24"/>
          <p:cNvSpPr/>
          <p:nvPr/>
        </p:nvSpPr>
        <p:spPr>
          <a:xfrm>
            <a:off x="5048343" y="129913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5048343" y="363115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4"/>
          <p:cNvSpPr/>
          <p:nvPr/>
        </p:nvSpPr>
        <p:spPr>
          <a:xfrm>
            <a:off x="5048343" y="421920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5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5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5"/>
          <p:cNvSpPr txBox="1"/>
          <p:nvPr/>
        </p:nvSpPr>
        <p:spPr>
          <a:xfrm>
            <a:off x="3186581" y="444363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5"/>
          <p:cNvSpPr/>
          <p:nvPr/>
        </p:nvSpPr>
        <p:spPr>
          <a:xfrm>
            <a:off x="5235575" y="22637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509885" y="262817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5"/>
          <p:cNvSpPr/>
          <p:nvPr/>
        </p:nvSpPr>
        <p:spPr>
          <a:xfrm>
            <a:off x="509885" y="335532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5"/>
          <p:cNvSpPr/>
          <p:nvPr/>
        </p:nvSpPr>
        <p:spPr>
          <a:xfrm>
            <a:off x="5272534" y="129670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5"/>
          <p:cNvSpPr/>
          <p:nvPr/>
        </p:nvSpPr>
        <p:spPr>
          <a:xfrm>
            <a:off x="5272534" y="155187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5"/>
          <p:cNvSpPr/>
          <p:nvPr/>
        </p:nvSpPr>
        <p:spPr>
          <a:xfrm>
            <a:off x="5272534" y="253486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5"/>
          <p:cNvSpPr/>
          <p:nvPr/>
        </p:nvSpPr>
        <p:spPr>
          <a:xfrm>
            <a:off x="5272534" y="278405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5430489" y="25825"/>
            <a:ext cx="17613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#models: 139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Total #votes: 1,821,125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Last updated: 2024-09-04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5272534" y="353400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5272534" y="453312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2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709" y="707300"/>
            <a:ext cx="2905456" cy="42863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3" name="Google Shape;203;p2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50334" y="704725"/>
            <a:ext cx="2905456" cy="42863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950" y="887012"/>
            <a:ext cx="7805675" cy="33694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9" name="Google Shape;209;p26"/>
          <p:cNvSpPr txBox="1"/>
          <p:nvPr/>
        </p:nvSpPr>
        <p:spPr>
          <a:xfrm>
            <a:off x="72300" y="76200"/>
            <a:ext cx="2628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Layoffs in 2024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6291625" y="109963"/>
            <a:ext cx="200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Layoffs - </a:t>
            </a: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https://layoffs.fyi</a:t>
            </a: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1" name="Google Shape;211;p26"/>
          <p:cNvCxnSpPr/>
          <p:nvPr/>
        </p:nvCxnSpPr>
        <p:spPr>
          <a:xfrm rot="10800000">
            <a:off x="3727388" y="447476"/>
            <a:ext cx="0" cy="302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9" name="Google Shape;219;p27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7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536203" y="4360974"/>
            <a:ext cx="209407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56400" y="58200"/>
            <a:ext cx="4451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Ilya Sutskever raised $1 Billion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132600" y="1041625"/>
            <a:ext cx="4451100" cy="2527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Ilya Sutskever has raised $1 Billion for his startup SSI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Ilya was one of the original co-founders of OpenAI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He has left OpenAI in May 2024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He has founded his new startup SSI on June 19, 2024 </a:t>
            </a:r>
            <a:br>
              <a:rPr lang="en" sz="1300"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SSI = Safe Superintelligence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https://ssi.inc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only three months, SSI has raised $1 Billion in funding,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reached ~ $5 Billion valuation. The funding was led by investment firms Sequoia and Andreessen Horowitz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SSI currently has no product. And only 10 people. The money will be used to buy computer resources to develop AI products, and to hire new staff.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https://www.inc.com/kit-eaton/openai-co-founder-raises-1-billion-for-new-safe-ai-startup.html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06300" y="1066800"/>
            <a:ext cx="1228300" cy="1147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26737" y="1066800"/>
            <a:ext cx="1147850" cy="1147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2500" y="1066800"/>
            <a:ext cx="1147850" cy="11478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9" name="Google Shape;69;p15"/>
          <p:cNvSpPr txBox="1"/>
          <p:nvPr/>
        </p:nvSpPr>
        <p:spPr>
          <a:xfrm>
            <a:off x="5106300" y="2133600"/>
            <a:ext cx="3724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Ilya Sutskever            Daniel Gross             Daniel Levy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7825" y="2594700"/>
            <a:ext cx="817950" cy="8179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5979700" y="2697450"/>
            <a:ext cx="29883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ssi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co-founded by Suskever,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former Y Combinator partner Daniel Gross,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Ex-OpenAI engineer Daniel Levy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>
            <a:off x="56400" y="58200"/>
            <a:ext cx="4451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Reflection Llama-3.1 70B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132600" y="508225"/>
            <a:ext cx="4451100" cy="183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Reflection Llama-3.1 70B</a:t>
            </a:r>
            <a:r>
              <a:rPr lang="en" sz="1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world's top open-source LLM.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trained with a new technique called Reflection-Tuning that teaches a LLM to detect mistakes in its reasoning and correct course.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basically trained to think in steps and do self-reflection.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by Matt Schumer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https://huggingface.co/mattshumer/Reflection-Llama-3.1-70B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https://www.youtube.com/watch?v=FPJ8ED1YhxY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https://www.youtube.com/watch?v=5_m-kN64Exc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https://twitter.com/mattshumer_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0225" y="2563150"/>
            <a:ext cx="8763551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5875" y="152400"/>
            <a:ext cx="3609421" cy="20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56400" y="58200"/>
            <a:ext cx="1698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Scientist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99300" y="575575"/>
            <a:ext cx="40977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sakana.ai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The AI Scientist: Towards Fully Automated Open-Ended Scientific Discovery - writes scientific papers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https://sakana.ai/ai-scientist/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00" y="1303295"/>
            <a:ext cx="4097700" cy="192859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350" y="3540983"/>
            <a:ext cx="1372750" cy="11022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74825" y="3540988"/>
            <a:ext cx="1372750" cy="110223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1476" y="1687100"/>
            <a:ext cx="4348649" cy="25014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0" name="Google Shape;90;p17"/>
          <p:cNvSpPr txBox="1"/>
          <p:nvPr/>
        </p:nvSpPr>
        <p:spPr>
          <a:xfrm>
            <a:off x="4836950" y="575575"/>
            <a:ext cx="4097700" cy="834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ADAS = Automated Design of Agentic Systems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The Meta Agent Become The Chief AI Scientist?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https://github.com/ShengranHu/ADAS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https://arxiv.org/abs/2408.08435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14300" algn="l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https://www.linkedin.com/feed/update/urn:li:activity:7234161587924733953/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836950" y="58200"/>
            <a:ext cx="3284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 as Chief AI Scientist ?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56400" y="58200"/>
            <a:ext cx="5355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Democracy Is Mathematically Impossible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99300" y="575575"/>
            <a:ext cx="4942500" cy="972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 Democracy Is Mathematically Impossible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https://www.youtube.com/watch?v=qf7ws2DF-zk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https://en.wikipedia.org/wiki/First-past-the-post_voting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https://en.wikipedia.org/wiki/Preferential_voting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https://en.wikipedia.org/wiki/Kenneth_Arrow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Arrow’s impossibility theorem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0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https://en.wikipedia.org/wiki/Social_choice_theory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6475" y="97475"/>
            <a:ext cx="1199601" cy="10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88625" y="97475"/>
            <a:ext cx="1054400" cy="131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7004575" y="1508325"/>
            <a:ext cx="1822500" cy="972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Kenneth Arrow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1921-2017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York City - Palo Alto, California, U.S.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 of the "</a:t>
            </a:r>
            <a:r>
              <a:rPr lang="en" sz="10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impossibility theorem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and Nobel Prize winner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5257150" y="1222075"/>
            <a:ext cx="1602900" cy="84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Derek Muller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creator of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Veritasium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 YouTube channel about science with over 16 Mln subscribers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99300" y="1739450"/>
            <a:ext cx="4942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How the strongest candidate can lose: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 &gt; B &gt; C,     but A &lt; B+C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6400" y="2433875"/>
            <a:ext cx="34143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Locking in Preferential Voting: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 &lt; B + C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 &lt; C + A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 &lt; A + B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07803" y="2433875"/>
            <a:ext cx="1054400" cy="13648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5" name="Google Shape;105;p18"/>
          <p:cNvSpPr txBox="1"/>
          <p:nvPr/>
        </p:nvSpPr>
        <p:spPr>
          <a:xfrm>
            <a:off x="5636875" y="2671900"/>
            <a:ext cx="31902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"If we exclude the possibility of interpersonal comparisons of utility, then the only methods of passing from individual tastes to social preferences which will be satisfactory and which will be defined for a wide range of sets of individual orderings are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either imposed or dictatorial</a:t>
            </a: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- Social Choice and Individual Values, 1951</a:t>
            </a:r>
            <a:endParaRPr sz="12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/>
        </p:nvSpPr>
        <p:spPr>
          <a:xfrm>
            <a:off x="56400" y="58200"/>
            <a:ext cx="634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Gemini avoid answering voting questions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56400" y="552425"/>
            <a:ext cx="4451100" cy="141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fights election-related misinformation.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Restrictions on election-related queries across various AI products, including Gemini, Search AI Overviews, YouTube AI summaries, and image generation.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Introducing new features on Search and YouTube to help users find credible voting information. The company is also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adding a badge to official government agency apps on Google Play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4611175" y="552425"/>
            <a:ext cx="44511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... Used Gemini Advanced to help find an old cartoon. It didn't find it on first attempt, and when asked to try again - it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returned complete gibberish, thus revealing it's true nature as a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stochastic parrot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https://www.linkedin.com/posts/david-makovoz-ph-d_genai-gemini-google-activity-7231142390827229184--cBz/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00" y="2543975"/>
            <a:ext cx="3414311" cy="16476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4" name="Google Shape;114;p19"/>
          <p:cNvSpPr/>
          <p:nvPr/>
        </p:nvSpPr>
        <p:spPr>
          <a:xfrm>
            <a:off x="3406050" y="3341975"/>
            <a:ext cx="774000" cy="3264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9"/>
          <p:cNvSpPr txBox="1"/>
          <p:nvPr/>
        </p:nvSpPr>
        <p:spPr>
          <a:xfrm>
            <a:off x="4285725" y="3335675"/>
            <a:ext cx="17178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Gemini currently (September 2024) doesn't answer any questions related to voting.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/>
        </p:nvSpPr>
        <p:spPr>
          <a:xfrm>
            <a:off x="56400" y="58200"/>
            <a:ext cx="4451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56400" y="489400"/>
            <a:ext cx="4451100" cy="357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drones against wildfires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detect,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investigate, coordinate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https://techxplore.com/news/2024-08-ai-technology-drones-wildfires.html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4628400" y="502400"/>
            <a:ext cx="44511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 pricing goes down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 March-August 2024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https://www.deeplearning.ai/the-batch/issue-264/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Below: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$/Mln tokens -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blended price (4/1 In/Out)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400" y="901972"/>
            <a:ext cx="1856850" cy="16431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65650" y="901974"/>
            <a:ext cx="2441851" cy="107308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4628400" y="3491550"/>
            <a:ext cx="44511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Hardware innovations (Groq, Samba Nova, Cerebras, NVIDIA, AMD, Intel, and Qualcomm) will drive further price cuts.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8788" y="1227400"/>
            <a:ext cx="3830325" cy="21577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/>
        </p:nvSpPr>
        <p:spPr>
          <a:xfrm>
            <a:off x="56400" y="58200"/>
            <a:ext cx="4451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TIME's list of 100 people in AI for 2024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109875" y="611350"/>
            <a:ext cx="44511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Leaders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Sundar Pichai, CEO, Google and Alphabet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Satya Nadella, CEO, Microsoft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Sasha Luccioni, AI &amp; Climate Lead, Hugging Face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Sam Altman, CEO, OpenAI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Jensen Huang, CEO, Nvidia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Rohit Prasad, SVP, Chief Scientist - Artificial General Intelligence, Amazon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Cari Tuna, President, Open Philanthropy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Zhuang Rongwen, Director, Cyberspace Administration of China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Mark Zuckerberg, CEO, Meta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Demis Hassabis, CEO and co-founder, Google DeepMind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4621225" y="430486"/>
            <a:ext cx="4451100" cy="238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Thinkers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Ray Kurzweil, Author. Principal Researcher and AI Visionary, Google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Ilya Sutskever, Co-founder, Safe Superintelligence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Albert Gu, Assistant professor, machine learning, Carnegie Mellon University / co-founder, Cartesia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Andrej Karpathy, Founder, Eureka Labs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Andrew Yao, Dean, Institute for Interdisciplinary Information Sciences, Tsinghua University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Iason Gabriel, Research scientist, Google DeepMind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Helen Toner, Former OpenAI board member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Amanda Askell, Member of technical staff, Anthropic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Jan Leike, Alignment Science Co-Lead, Anthropic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Chris Olah, Co-founder, Anthropic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109875" y="2900600"/>
            <a:ext cx="44511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Innovators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Lisa Su, CEO, AMD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Jonathan Ross, CEO, Groq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Victor Riparbelli, CEO, Synthesia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Aravind Srinivas, CEO, Perplexity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Daphne Koller, Founder and CEO, Insitro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Sarah Gurev, Co-lead author on the EveScape project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Mustafa Suleyman, CEO, Microsoft AI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Shiv Rao, Co-founder and CEO, Abridge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Zack Dvey-Aharon, Co-founder and CEO, AEYE Health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Mira Murati, Chief Technology Officer, OpenAI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109875" y="384600"/>
            <a:ext cx="2670300" cy="156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https://time.com/collection/time100-ai-2024/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4621225" y="2880086"/>
            <a:ext cx="44511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Shapers</a:t>
            </a:r>
            <a:endParaRPr sz="11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Amandeep Singh Gill, UN Secretary-General's Envoy on Technology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Francesca Mani, Anti-deepfake activist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Thierry Breton, European Commissioner for Internal Market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Yasir Al-Rumayyan, Governor of Saudi Arabia’s Public Investment Fund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Gina Raimondo, Secretary of Commerce, United States of America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Arati Prabhakar, Director, U.S. Office of Science and Technology Policy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Meredith Stiehm, President, Writers Guild of America West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Matt Topic, Partner, Loevy &amp; Loevy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Mophat Okinyi, Chairperson, Content Moderators Union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Elizabeth Kelly, Director, US Artificial Intelligence Safety Institute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27000" algn="l" rtl="0">
              <a:spcBef>
                <a:spcPts val="0"/>
              </a:spcBef>
              <a:spcAft>
                <a:spcPts val="0"/>
              </a:spcAft>
              <a:buSzPts val="1100"/>
              <a:buFont typeface="Calibri"/>
              <a:buChar char="●"/>
            </a:pPr>
            <a:r>
              <a:rPr lang="en" sz="1100">
                <a:latin typeface="Calibri"/>
                <a:ea typeface="Calibri"/>
                <a:cs typeface="Calibri"/>
                <a:sym typeface="Calibri"/>
              </a:rPr>
              <a:t>...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/>
        </p:nvSpPr>
        <p:spPr>
          <a:xfrm>
            <a:off x="56400" y="58200"/>
            <a:ext cx="4451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2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56400" y="489400"/>
            <a:ext cx="4515600" cy="557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"Ask Photos"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AI-powered search in Google Photos using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Gemini AI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https://techcrunch.com/2024/09/05/googles-ai-powered-ask-photos-feature-begins-u-s-rollout/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56400" y="2222150"/>
            <a:ext cx="4451100" cy="37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Build pipeline workflows instead of Agentic workflows</a:t>
            </a:r>
            <a:endParaRPr sz="10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https://youtu.be/KY8n96Erp5Q?si=S--yoALMdXnFu5kA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4633150" y="189238"/>
            <a:ext cx="4451100" cy="1326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DeepMind AlphaProteo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AI designs custom proteins to bind with specific molecular targets. Potential at blocking viruses,  fighting cancer, treat other desseases (Covid).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Some tests has already shown that some AlphaProteo designs could stop SARS-CoV-2 (Covid) from infecting cells.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https://deepmind.google/discover/blog/alphaproteo-generates-novel-proteins-for-biology-and-health-research/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56400" y="3770400"/>
            <a:ext cx="44511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Why not LangChain, LangGraph, LangSmith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: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do changes via diagram - LangSmith ($40/mo per person)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Need accounts, pay per trace (trace = 1 run)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complex (containers + kubernetes), gets expensive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local UI (LangGraph Studio) - only on MacOS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4633150" y="2843700"/>
            <a:ext cx="4451100" cy="926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aims to raise "several billion dollars"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in a funding round that would value it at above $100 billion.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In late 2023 the company was valued at $86 billion.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https://www.pymnts.com/artificial-intelligence-2/2024/report-openai-considers-2000-monthly-subscription-prices-for-new-llms/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2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65850" y="1451575"/>
            <a:ext cx="2227373" cy="1252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8" name="Google Shape;148;p22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00" y="2697775"/>
            <a:ext cx="2103526" cy="9266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89567" y="2697775"/>
            <a:ext cx="2117931" cy="9266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61855" y="1117226"/>
            <a:ext cx="1780300" cy="1015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1" name="Google Shape;151;p22"/>
          <p:cNvSpPr txBox="1"/>
          <p:nvPr/>
        </p:nvSpPr>
        <p:spPr>
          <a:xfrm>
            <a:off x="4633150" y="3862500"/>
            <a:ext cx="4451100" cy="972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Claude for Enterprise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with 500K context length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https://www.anthropic.com/news/claude-for-enterprise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more usage capacity, native GitHub integration, enterprise-grade security features (SSO, role-based permissions, and admin tooling).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1762</Words>
  <Application>Microsoft Macintosh PowerPoint</Application>
  <PresentationFormat>On-screen Show (16:9)</PresentationFormat>
  <Paragraphs>196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2024-09-06T19:03:48Z</dcterms:modified>
</cp:coreProperties>
</file>