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 Mono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3ad5a1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023ad5a1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27a97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0027a97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6da02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30246da02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24eec7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024eec7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46da02c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0246da02c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a00ad12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fea00ad12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d10377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300d10377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12ebed4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3012ebed4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2a659cb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02a659cb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minate.google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@RohanPaul-AI/video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umtruth.org/p/massive-breakthrough-in-ai-intelligence?utm_source=www.dailyzaps.com&amp;utm_medium=newsletter&amp;utm_campaign=the-godmother-of-ai-emerges-out-of-stealth-to-launch-ai-startup&amp;_bhlid=135d2717c6fa418dfe6aacd0c930a86bdf5a85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ol.ai" TargetMode="External"/><Relationship Id="rId7" Type="http://schemas.openxmlformats.org/officeDocument/2006/relationships/hyperlink" Target="https://www.cognition.ai/blog/evaluating-coding-ag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lmarena.ai/?leaderboard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cprize.org/blog/openai-o1-results-arc-prize" TargetMode="External"/><Relationship Id="rId7" Type="http://schemas.openxmlformats.org/officeDocument/2006/relationships/hyperlink" Target="https://github.com/fchollet/ARC-AG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minds.ai" TargetMode="External"/><Relationship Id="rId4" Type="http://schemas.openxmlformats.org/officeDocument/2006/relationships/hyperlink" Target="https://openai.com/index/finding-gpt4s-mistakes-with-gpt-4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11.04205" TargetMode="External"/><Relationship Id="rId13" Type="http://schemas.openxmlformats.org/officeDocument/2006/relationships/hyperlink" Target="https://github.com/lucidrains/self-reasoning-tokens-pytorch" TargetMode="External"/><Relationship Id="rId3" Type="http://schemas.openxmlformats.org/officeDocument/2006/relationships/hyperlink" Target="https://medium.com/@don-lim/reasoning-tokens-and-techniques-used-in-system-2-llm-models-such-as-openai-o1-bacbf8fd9bec" TargetMode="External"/><Relationship Id="rId7" Type="http://schemas.openxmlformats.org/officeDocument/2006/relationships/hyperlink" Target="https://arxiv.org/abs/2311.11829" TargetMode="External"/><Relationship Id="rId12" Type="http://schemas.openxmlformats.org/officeDocument/2006/relationships/hyperlink" Target="https://reasoning-tokens.ghost.io/reasoning-toke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310.15123" TargetMode="External"/><Relationship Id="rId11" Type="http://schemas.openxmlformats.org/officeDocument/2006/relationships/hyperlink" Target="https://en.wikipedia.org/wiki/Reinforcement_learning_from_human_feedback" TargetMode="External"/><Relationship Id="rId5" Type="http://schemas.openxmlformats.org/officeDocument/2006/relationships/hyperlink" Target="https://arxiv.org/abs/2305.10601" TargetMode="External"/><Relationship Id="rId15" Type="http://schemas.openxmlformats.org/officeDocument/2006/relationships/hyperlink" Target="https://www.envisioning.io/vocab/self-reasoning-token" TargetMode="External"/><Relationship Id="rId10" Type="http://schemas.openxmlformats.org/officeDocument/2006/relationships/hyperlink" Target="https://www.anthropic.com/news/tool-use-ga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arxiv.org/abs/2310.05707" TargetMode="External"/><Relationship Id="rId14" Type="http://schemas.openxmlformats.org/officeDocument/2006/relationships/hyperlink" Target="https://ai-recon.ghost.io/air-48-april-21-2024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runch.com/2024/09/13/fei-fei-lis-world-labs-comes-out-of-stealth-with-230m-in-funding/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english.elpais.com/economy-and-business/2024-09-15/artificial-intelligence-will-affect-60-million-us-and-mexican-jobs-within-the-year.html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techcrunch.com/2024/09/16/salesforce-ventures-ups-its-ai-fund-to-1-billion-doubling-it-aga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ta-stack-hub/DataStack/tree/master" TargetMode="External"/><Relationship Id="rId11" Type="http://schemas.openxmlformats.org/officeDocument/2006/relationships/hyperlink" Target="https://www.11x.ai" TargetMode="External"/><Relationship Id="rId5" Type="http://schemas.openxmlformats.org/officeDocument/2006/relationships/hyperlink" Target="https://techcrunch.com/2024/09/12/google-deepmind-teaches-a-robot-to-autonomously-tie-its-shoes-and-fix-fellow-robot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karpathy/status/1835024197506187617" TargetMode="External"/><Relationship Id="rId7" Type="http://schemas.openxmlformats.org/officeDocument/2006/relationships/hyperlink" Target="https://cleanlab.ai/blog/reliable-agentic-ra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hyperlink" Target="https://twitter.com/karpathy/status/1834374965942255835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larna" TargetMode="External"/><Relationship Id="rId3" Type="http://schemas.openxmlformats.org/officeDocument/2006/relationships/hyperlink" Target="https://www.globenewswire.com/news-release/2024/09/16/2946676/0/en/How-Artificial-Intelligence-AI-In-Cybersecurity-is-Generating-a-Billion-Dollar-Revenue-Opportunity-for-Tech-Industry.html" TargetMode="External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nturebeat.com/ai/sambanova-challenges-openais-o1-model-with-llama-3-1-powered-demo-on-huggingface/" TargetMode="External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14.jpeg"/><Relationship Id="rId9" Type="http://schemas.openxmlformats.org/officeDocument/2006/relationships/hyperlink" Target="https://www.performancemarketingworld.com/article/1888702/klarna-ditches-salesforce-internal-ai-app-cuts-50-workfor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datadriveninvestor.com/i-used-openais-o1-model-to-develop-a-trading-strategy-it-is-destroying-the-market-576a6039e8fa" TargetMode="External"/><Relationship Id="rId4" Type="http://schemas.openxmlformats.org/officeDocument/2006/relationships/hyperlink" Target="https://qwenlm.github.io/blog/qwen2.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983471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passes IQ 120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generates newsletters at Smol.AI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wins at LM Arena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Results on ARC-AGI-Pub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Chain-of-Thought - and "reasoning tokens"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will affect 43 Mln jobs in USA in just 1 year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robot ties its shoes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Fei-Fei Li's World Labs raised $230 Mln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11xAI - a startup building AI bots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- tokens other than language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Groq - fast inference center in Saudi Arabia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for cybersecurity - a multi-$Bln opportunity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405B on 2 Macs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SambaNova fast inference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979919"/>
            <a:ext cx="4420200" cy="264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dominates online content (57%)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Klarna Bank substitutes 50% of workers by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DigitalOcean survey - 73% uses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2.5 vs Llama 3.1 405B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Salesforce - new autonomous AI tools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model used to develop a trading strategy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Google's Illuminate - generates podcasts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2350" y="38325"/>
            <a:ext cx="3890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September 20</a:t>
            </a:r>
            <a:r>
              <a:rPr lang="en" sz="2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413870" y="137450"/>
            <a:ext cx="259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"Second Wave Of Generative AI"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"System 2 thinking"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3851" y="137450"/>
            <a:ext cx="31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"memorize the answers"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to "memorize the reasoning"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91750" y="22650"/>
            <a:ext cx="2213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Google's Illuminate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345" y="379025"/>
            <a:ext cx="44079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Google's illuminate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the tool trained on AI &amp; science-related Arxiv papers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https://illuminate.google.com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many podcasts converted to animated videos: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https://www.youtube.com/@RohanPaul-AI/videos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0" y="1689575"/>
            <a:ext cx="4407898" cy="30596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1970" y="77350"/>
            <a:ext cx="4373955" cy="28640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145.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1,898,013.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2024-09-17.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625200" y="32949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25200" y="23870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175619" y="141004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175626" y="36321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175626" y="18158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175626" y="20157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25200" y="26180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175626" y="32208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175626" y="34060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175626" y="42034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175615" y="44260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25200" y="440293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23952" y="2363474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byte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676802" y="1386505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61" y="748285"/>
            <a:ext cx="3095889" cy="42568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2036" y="734250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24"/>
          <p:cNvSpPr txBox="1"/>
          <p:nvPr/>
        </p:nvSpPr>
        <p:spPr>
          <a:xfrm>
            <a:off x="292752" y="1038505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92752" y="1243819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12069" y="302599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812069" y="283664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5491916" y="421702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491916" y="10313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5491916" y="242439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488270" y="40241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812069" y="20327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145.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1,898,013.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2024-09-17.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812069" y="36271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812069" y="48288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491916" y="28092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491916" y="381768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187206" y="3002438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byte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51281" y="1031713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58" y="750658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333" y="734250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5"/>
          <p:cNvSpPr txBox="1"/>
          <p:nvPr/>
        </p:nvSpPr>
        <p:spPr>
          <a:xfrm>
            <a:off x="351281" y="1228358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91916" y="462263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50" y="813450"/>
            <a:ext cx="7805703" cy="33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3955988" y="9046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1750" y="98850"/>
            <a:ext cx="443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1750" y="511100"/>
            <a:ext cx="43164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o1 models has 128K token context window.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can generate up to 32K tokens per completion,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o1-mini allows up to 65K tokens. These limits include both visible completion tokens and hidden reasoning tokens.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91750" y="1415625"/>
            <a:ext cx="43164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passes IQ 120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https://www.maximumtruth.org/p/massive-breakthrough-in-ai-intelligence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1851900"/>
            <a:ext cx="4316449" cy="323117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5"/>
          <p:cNvSpPr txBox="1"/>
          <p:nvPr/>
        </p:nvSpPr>
        <p:spPr>
          <a:xfrm>
            <a:off x="4617400" y="98850"/>
            <a:ext cx="29364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shift from "memorize the answers"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to "memorize the reasoning"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17400" y="611425"/>
            <a:ext cx="4431000" cy="106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Plus and Team users: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50 messages / day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50 messages / week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API for tier 5 ($1K/mo):</a:t>
            </a:r>
            <a:endParaRPr sz="11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250 requests per minute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100 requests per minute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17400" y="1858150"/>
            <a:ext cx="44310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cost for tier-5 ($1K/mo):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 $3/$12 per Million in/out tokens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$15/$60 per Million in/out tokens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GPT-4o     :  $5/$15 per Million in/out tokens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didn’t announce a release date for a finished o1 model.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17400" y="2836375"/>
            <a:ext cx="44310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 (Reinforcement Learning)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reward the models for generating desired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reasoning steps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for their alignment with human values, goals, and expectations.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process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"reasoning tokens"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charges for these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hidden tokens even though they’re invisible to users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Users can see a summary of steps, but not the actual tokens.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reasoning is slow, but  it delivers superior results.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recommends budgeting 25K tokens for reasoning.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ouput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less than 7K (32K-25K),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less than 40K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o1-mini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hallucinations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resistance to jailbreaking attacks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1750" y="98850"/>
            <a:ext cx="443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2825" y="532925"/>
            <a:ext cx="3980100" cy="318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https://smol.ai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News and Hackathons for 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humans at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Smol AI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been dreading this day.</a:t>
            </a:r>
            <a:b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the first time ever, an LLM has been able to 100% match and accurately report what we consider to be the top stories of the day without our intervention.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more interesting for the model trainers,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consistently beats out our vibe check evals. Every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AINews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daily run is a bakeoff between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OpenAI, Anthropic, and Google models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(you can see traces in the archives.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briefly tried Llama 3 too but it consistently lost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basically won every day since introduction (with no specific tuning beyond needing to rip out instructor's hidden system prompts).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625" y="176625"/>
            <a:ext cx="4948500" cy="3691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6"/>
          <p:cNvSpPr txBox="1"/>
          <p:nvPr/>
        </p:nvSpPr>
        <p:spPr>
          <a:xfrm>
            <a:off x="6217425" y="3910500"/>
            <a:ext cx="23577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6" y="3826900"/>
            <a:ext cx="1897084" cy="11773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" name="Google Shape;83;p16"/>
          <p:cNvSpPr txBox="1"/>
          <p:nvPr/>
        </p:nvSpPr>
        <p:spPr>
          <a:xfrm>
            <a:off x="4099625" y="4399250"/>
            <a:ext cx="4948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Cognition's Devin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significantly improves its code generation capability by using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OpenAI's o1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https://www.cognition.ai/blog/evaluating-coding-agents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5550" y="22650"/>
            <a:ext cx="392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Results on ARC-AGI-Pub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906100" y="98850"/>
            <a:ext cx="4160100" cy="354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https://arcprize.org/blog/openai-o1-results-arc-prize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foundational source of o1 training is still a fixed set of pre-training data. But OpenAI is also able to generate tons of synthetic CoTs that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emulate human reasoning to further train the model via RL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signals for RL were likely achieved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(over formal domains like math and code) and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labeling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(over informal domains like task breakdown and planning.)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At inference time, OpenAI says they're using RL to enable o1 to hone its CoT and refine the strategies it uses.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speculate the reward signal here is some kind of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actor + critic 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 to ones OpenAI previously published. And that they're applying search or backtracking over the generated reasoning tokens at inference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https://openai.com/index/finding-gpt4s-mistakes-with-gpt-4/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Iterated CoT genuinely unlocks greater generalization.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iterative re-prompting enables the model to better adapt to novelty, in a way similar to test-time fine-tuning leveraged by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MindsAI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https://minds.ai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2362625"/>
            <a:ext cx="4719977" cy="26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675" y="349050"/>
            <a:ext cx="4719900" cy="143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ARC-AGI-Pub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public leaderboard for evaluating the performance of cutting-edge AI systems on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 dataset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ARC-AGI (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Advanced Reasoning and Comprehension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for Artificial General Intelligence)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is a benchmark designed to test an AI's ability to solve problems that require advanced reasoning, common sense, and knowledge (2019, François Chollet).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https://github.com/fchollet/ARC-AGI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0489" y="1425039"/>
            <a:ext cx="1747800" cy="8788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91750" y="98850"/>
            <a:ext cx="443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"Reasoning Tokens"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91750" y="511100"/>
            <a:ext cx="45027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Reasoning tokens and techniques used in System 2 LLMs such as OpenAI o1 - by Don Lim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https://medium.com/@don-lim/reasoning-tokens-and-techniques-used-in-system-2-llm-models-such-as-openai-o1-bacbf8fd9bec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1750" y="1292650"/>
            <a:ext cx="4502700" cy="348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Daniel Kahneman in 2011 in his book "Thinking, Fast and Slow".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1 thinking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an immediate response"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2 thinking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delayed response from a well-thought-out process".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Break down complex tasks into smaller steps.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Chain of Thought (CoT)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"CoT-enabled LLMs"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Chain-of-Thought Prompting: Introduced in the 2022 paper "Chain of Thought Prompting Elicits Reasoning in Large Language Models" by Wei et al.,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https://arxiv.org/abs/2201.11903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Chain of Thought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https://arxiv.org/abs/2201.11903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2022)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Tree of Thoughts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https://arxiv.org/abs/2305.10601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Branch-Solve-Merge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https://arxiv.org/abs/2310.15123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System 2 Attention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https://arxiv.org/abs/2311.11829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Rephrase and Respond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https://arxiv.org/abs/2311.04205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Planing Tokens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https://arxiv.org/abs/2310.05707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Anthropic Thinking tags (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https://anthropic.com/news/tool-use-ga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, 2024)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94250" y="511100"/>
            <a:ext cx="4316400" cy="391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from Human Feedback (RLHF)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training advanced language models like InstructGPT and ChatGPT to align with human preferences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https://en.wikipedia.org/wiki/Reinforcement_learning_from_human_feedback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OpenAI's O1 Models: use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reasoning tokens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as part of their Chain-of-Thought approach.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Reasoning Token, Planning Tokens, Self-reasoning tokens.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tokens - external instructions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self-reasoning tokens - internal prompts that encourage the model to think ahead and reason more independently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Felipe Bonetto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's work focuses on integrating self-reasoning tokens within models to better manage future-oriented tasks and enhance model interpretability​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https://reasoning-tokens.ghost.io/reasoning-tokens/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https://github.com/lucidrains/self-reasoning-tokens-pytorch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https://ai-recon.ghost.io/air-48-april-21-2024/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https://www.envisioning.io/vocab/self-reasoning-token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91750" y="98850"/>
            <a:ext cx="314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91750" y="606125"/>
            <a:ext cx="4431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will affect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 Mln jobs in USA (16 Mln in Mexico)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one year.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https://english.elpais.com/economy-and-business/2024-09-15/artificial-intelligence-will-affect-60-million-us-and-mexican-jobs-within-the-year.html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0" y="606113"/>
            <a:ext cx="2267400" cy="15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91750" y="1402050"/>
            <a:ext cx="4431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 robot ties its shoes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fixes fellow robots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https://techcrunch.com/2024/09/12/google-deepmind-teaches-a-robot-to-autonomously-tie-its-shoes-and-fix-fellow-robots/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91750" y="2197975"/>
            <a:ext cx="44310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Datastack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framework, easily build real-time web apps, internal tools, dashboards, weekend projects, data entry forms, or prototypes using just Python.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https://github.com/data-stack-hub/DataStack/tree/master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0" y="2269163"/>
            <a:ext cx="1228425" cy="6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91750" y="3040100"/>
            <a:ext cx="44310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Fei-Fei Li's World 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raised $230 Mln for developing "large world models" to help artists, designers, developers, and engineers interact/understand the 3D world.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https://techcrunch.com/2024/09/13/fei-fei-lis-world-labs-comes-out-of-stealth-with-230m-in-funding/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3525" y="2955037"/>
            <a:ext cx="1092475" cy="10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91750" y="4036125"/>
            <a:ext cx="44310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 Altman leaves OpenAI board's safety and security committee.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move addresses concerns about potential conflicts of interest. The newly formed committee, chaired by Zico Kolter, will review major models and have the authority to delay their release.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1" y="4128230"/>
            <a:ext cx="944699" cy="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446299" y="2822100"/>
            <a:ext cx="2618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11xAI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startup building AI bots, just secured a $24 million Series A funding. Company makes AI agents like "Alice" for sales and "Jordan" for phone representation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https://www.11x.ai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446300" y="4342775"/>
            <a:ext cx="2640000" cy="49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Ventures - $1 Bln AI fund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https://techcrunch.com/2024/09/16/salesforce-ventures-ups-its-ai-fund-to-1-billion-doubling-it-again/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27160" y="2178370"/>
            <a:ext cx="10668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3048" y="4321673"/>
            <a:ext cx="733250" cy="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1750" y="379025"/>
            <a:ext cx="63450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LLMs don't care if the tokens happen to represent little text chunks. It could just as well be little image patches, audio chunks, action choices, molecules, or whatever.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can reduce your problem to that of modeling token streams (for any arbitrary vocabulary of some set of discrete tokens), you can "throw an LLM at it"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"next token prediction" for different domains.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https://x.com/karpathy/status/1835024197506187617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Joke: o1-mini keeps refusing to try to solve the Riemann Hypothesis on my behalf. Model laziness continues to be a major issue sad ;p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https://twitter.com/karpathy/status/1834374965942255835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0400" y="388063"/>
            <a:ext cx="1238375" cy="1238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350" y="2153724"/>
            <a:ext cx="5824599" cy="2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7" name="Google Shape;127;p20"/>
          <p:cNvSpPr txBox="1"/>
          <p:nvPr/>
        </p:nvSpPr>
        <p:spPr>
          <a:xfrm>
            <a:off x="6687500" y="1998125"/>
            <a:ext cx="2218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Reliable Agentic RAG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Trustworthiness Estimates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https://cleanlab.ai/blog/reliable-agentic-rag/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1750" y="2246525"/>
            <a:ext cx="30405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(fast inference chips)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partnered with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Saudi oil giant Aramco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 the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world’s largest AI inferencing center in Saudi Arabia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serve Middle East, Africa, and India.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center will host 19K LPUs (Language Processing Units) by the end of 2024, with potential expansion to 200K units.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low energy costs, available land, and proximity to 4 billion people within a 100-millisecond data travel time.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7345" y="379025"/>
            <a:ext cx="44079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for cybersecurity - a multi-Billion $ opportunity.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is necessary because cyberattacks are on the rise.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https://www.globenewswire.com/news-release/2024/09/16/2946676/0/en/How-Artificial-Intelligence-AI-In-Cybersecurity-is-Generating-a-Billion-Dollar-Revenue-Opportunity-for-Tech-Industry.html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9950" y="1291875"/>
            <a:ext cx="44079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405B running locally on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2-computer Apple Silicone cluster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Mac Studio M2 Ultra (192GB memory) and a Macbook Pro M3 Max (128GB memory)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; 2.5 tokens/sec, 30 sec </a:t>
            </a:r>
            <a:r>
              <a:rPr lang="en" sz="1100">
                <a:solidFill>
                  <a:schemeClr val="dk1"/>
                </a:solidFill>
              </a:rPr>
              <a:t>to first token;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using Exo (https://github.com/exo-explore) and Apple MLX; using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quantization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825" y="1325075"/>
            <a:ext cx="1759988" cy="9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825" y="379025"/>
            <a:ext cx="2054500" cy="88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1"/>
          <p:cNvSpPr txBox="1"/>
          <p:nvPr/>
        </p:nvSpPr>
        <p:spPr>
          <a:xfrm>
            <a:off x="59950" y="2365970"/>
            <a:ext cx="4407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AI Copilot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Copilot Pages, improvements, faster, better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9950" y="3011054"/>
            <a:ext cx="4407900" cy="118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Reconfigurable Dataflow Units (RDU)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fast inference (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3.1 in tok/sec):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130 for 405B ,        411 for 70B ,       1000 for 8B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a bit behind Cerebras in both speed and price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https://venturebeat.com/ai/sambanova-challenges-openais-o1-model-with-llama-3-1-powered-demo-on-huggingface/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3235" y="2930588"/>
            <a:ext cx="541400" cy="46741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1"/>
          <p:cNvSpPr txBox="1"/>
          <p:nvPr/>
        </p:nvSpPr>
        <p:spPr>
          <a:xfrm>
            <a:off x="5066100" y="3431075"/>
            <a:ext cx="3999600" cy="160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Klarna Bank ditches Salesforce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for internal AI app as it cuts 50% of workforce (from 4.2K down to 2K). It is also phasing out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HR "Workday"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favor of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its own in-house AI solutions to cut operational costs. It has already reduced headcount by 1,200 jobs over the last year.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https://en.wikipedia.org/wiki/Klarna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https://www.performancemarketingworld.com/article/1888702/klarna-ditches-salesforce-internal-ai-app-cuts-50-workforce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0288" y="2663163"/>
            <a:ext cx="1545424" cy="6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7350" y="4258202"/>
            <a:ext cx="44079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dominates online content.</a:t>
            </a:r>
            <a:b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57% of online text is now generated by AI.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may cause the "model collapse" effect - degradation of model quality when using synthetic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7345" y="379025"/>
            <a:ext cx="44079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DigitalOcean survey: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- 73% use AI/ML tools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- 78% anticipate an increase in their use of AI/ML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- 47% of businesses have implemented AI/ML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https://www.digitalocean.com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7345" y="1468039"/>
            <a:ext cx="44079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 2.5 (China):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sizes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0.5B, 1.5B, 3B, 7B, 14B, 32B, and 72B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128K token context length in, 8K out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languages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outcompetes Llama 3.1 405B on many benchmarks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https://qwenlm.github.io/blog/qwen2.5/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7345" y="3158539"/>
            <a:ext cx="4407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 - new AI tools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tasks without human supervision.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low price $2 per AI-driven conversation.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7345" y="3756189"/>
            <a:ext cx="44079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 used OpenAI’s o1 model to develop a trading strategy. It is DESTROYING the market"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https://medium.datadriveninvestor.com/i-used-openais-o1-model-to-develop-a-trading-strategy-it-is-destroying-the-market-576a6039e8fa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Microsoft Macintosh PowerPoint</Application>
  <PresentationFormat>On-screen Show (16:9)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2024-09-19T21:27:10Z</dcterms:modified>
</cp:coreProperties>
</file>