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8" r:id="rId3"/>
    <p:sldId id="259" r:id="rId4"/>
    <p:sldId id="260" r:id="rId5"/>
    <p:sldId id="261" r:id="rId6"/>
    <p:sldId id="262" r:id="rId7"/>
    <p:sldId id="263" r:id="rId8"/>
    <p:sldId id="265" r:id="rId9"/>
    <p:sldId id="268" r:id="rId10"/>
    <p:sldId id="266" r:id="rId11"/>
    <p:sldId id="269" r:id="rId12"/>
    <p:sldId id="270" r:id="rId13"/>
    <p:sldId id="271" r:id="rId14"/>
    <p:sldId id="272" r:id="rId15"/>
    <p:sldId id="273" r:id="rId16"/>
    <p:sldId id="27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hLdshRK43kzrfAWD082lBuXD2Hh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94"/>
  </p:normalViewPr>
  <p:slideViewPr>
    <p:cSldViewPr snapToGrid="0" snapToObjects="1">
      <p:cViewPr varScale="1">
        <p:scale>
          <a:sx n="117" d="100"/>
          <a:sy n="117" d="100"/>
        </p:scale>
        <p:origin x="8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9"/>
          <p:cNvSpPr>
            <a:spLocks noGrp="1"/>
          </p:cNvSpPr>
          <p:nvPr>
            <p:ph type="pic" idx="2"/>
          </p:nvPr>
        </p:nvSpPr>
        <p:spPr>
          <a:xfrm>
            <a:off x="5183188" y="987425"/>
            <a:ext cx="6172200" cy="4873625"/>
          </a:xfrm>
          <a:prstGeom prst="rect">
            <a:avLst/>
          </a:prstGeom>
          <a:noFill/>
          <a:ln>
            <a:noFill/>
          </a:ln>
        </p:spPr>
      </p:sp>
      <p:sp>
        <p:nvSpPr>
          <p:cNvPr id="64" name="Google Shape;64;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kdp.amazon.com/en_US/help/topic/GYVL2CASGU9ACFVU"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1KZYLvKTy5Y"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hyperlink" Target="https://diybookformats.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Ymu4oaso_IQ"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elpmenaomi.com/formatting-template-for-nonfiction-kindle-book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amazon.com/Kindle-Previewer/b?node=21381691011"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calibre-ebook.com/downloa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mcxLNcuHT0w"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amazon.com/Kindle-Create/b?ie=UTF8&amp;node=18292298011"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a:spLocks noGrp="1"/>
          </p:cNvSpPr>
          <p:nvPr>
            <p:ph type="ctrTitle"/>
          </p:nvPr>
        </p:nvSpPr>
        <p:spPr>
          <a:xfrm>
            <a:off x="6773279" y="2692148"/>
            <a:ext cx="4806000" cy="1297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4000"/>
              <a:buFont typeface="Calibri"/>
              <a:buNone/>
            </a:pPr>
            <a:r>
              <a:rPr lang="en-US" sz="4000" dirty="0">
                <a:solidFill>
                  <a:schemeClr val="dk2"/>
                </a:solidFill>
              </a:rPr>
              <a:t>Publishing an eBook on Amazon</a:t>
            </a:r>
            <a:endParaRPr dirty="0"/>
          </a:p>
        </p:txBody>
      </p:sp>
      <p:pic>
        <p:nvPicPr>
          <p:cNvPr id="87" name="Google Shape;87;p1" descr="Books"/>
          <p:cNvPicPr preferRelativeResize="0"/>
          <p:nvPr/>
        </p:nvPicPr>
        <p:blipFill rotWithShape="1">
          <a:blip r:embed="rId3">
            <a:alphaModFix/>
          </a:blip>
          <a:srcRect/>
          <a:stretch/>
        </p:blipFill>
        <p:spPr>
          <a:xfrm>
            <a:off x="340470" y="1815320"/>
            <a:ext cx="4141760" cy="4141760"/>
          </a:xfrm>
          <a:custGeom>
            <a:avLst/>
            <a:gdLst/>
            <a:ahLst/>
            <a:cxnLst/>
            <a:rect l="l" t="t" r="r" b="b"/>
            <a:pathLst>
              <a:path w="4141760" h="4377846" extrusionOk="0">
                <a:moveTo>
                  <a:pt x="0" y="0"/>
                </a:moveTo>
                <a:lnTo>
                  <a:pt x="4141760" y="0"/>
                </a:lnTo>
                <a:lnTo>
                  <a:pt x="4141760" y="4377846"/>
                </a:lnTo>
                <a:lnTo>
                  <a:pt x="0" y="4377846"/>
                </a:lnTo>
                <a:close/>
              </a:path>
            </a:pathLst>
          </a:custGeom>
          <a:noFill/>
          <a:ln>
            <a:noFill/>
          </a:ln>
        </p:spPr>
      </p:pic>
      <p:grpSp>
        <p:nvGrpSpPr>
          <p:cNvPr id="88" name="Google Shape;88;p1"/>
          <p:cNvGrpSpPr/>
          <p:nvPr/>
        </p:nvGrpSpPr>
        <p:grpSpPr>
          <a:xfrm>
            <a:off x="-4253" y="-5977"/>
            <a:ext cx="6238675" cy="6863979"/>
            <a:chOff x="305" y="-5977"/>
            <a:chExt cx="6238675" cy="6863979"/>
          </a:xfrm>
        </p:grpSpPr>
        <p:sp>
          <p:nvSpPr>
            <p:cNvPr id="89" name="Google Shape;89;p1"/>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Google Shape;90;p1"/>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body" idx="1"/>
          </p:nvPr>
        </p:nvSpPr>
        <p:spPr>
          <a:xfrm>
            <a:off x="429126" y="1572336"/>
            <a:ext cx="6486692" cy="581601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ct val="100000"/>
              <a:buFont typeface="Arial" panose="020B0604020202020204" pitchFamily="34" charset="0"/>
              <a:buChar char="•"/>
            </a:pPr>
            <a:r>
              <a:rPr lang="en-US" sz="1800" dirty="0"/>
              <a:t>Step 5: </a:t>
            </a:r>
            <a:r>
              <a:rPr lang="en-US" sz="1800" b="1" dirty="0"/>
              <a:t>Style chapter title pages</a:t>
            </a:r>
            <a:endParaRPr sz="1800" dirty="0"/>
          </a:p>
          <a:p>
            <a:pPr marL="0" lvl="0" indent="0" algn="l" rtl="0">
              <a:lnSpc>
                <a:spcPct val="90000"/>
              </a:lnSpc>
              <a:spcBef>
                <a:spcPts val="1000"/>
              </a:spcBef>
              <a:spcAft>
                <a:spcPts val="0"/>
              </a:spcAft>
              <a:buClr>
                <a:schemeClr val="dk1"/>
              </a:buClr>
              <a:buSzPts val="2800"/>
              <a:buNone/>
            </a:pPr>
            <a:r>
              <a:rPr lang="en-US" sz="1800" dirty="0"/>
              <a:t>When you accept the chapter title pages Kindle Create detects, the tool automatically styles the chapter titles. To apply drop caps and add spacing between the chapter title and first paragraph:</a:t>
            </a:r>
            <a:endParaRPr sz="1800" dirty="0"/>
          </a:p>
          <a:p>
            <a:pPr marL="514350" lvl="0" indent="-514350" algn="l" rtl="0">
              <a:lnSpc>
                <a:spcPct val="90000"/>
              </a:lnSpc>
              <a:spcBef>
                <a:spcPts val="1000"/>
              </a:spcBef>
              <a:spcAft>
                <a:spcPts val="0"/>
              </a:spcAft>
              <a:buClr>
                <a:schemeClr val="dk1"/>
              </a:buClr>
              <a:buSzPct val="100000"/>
              <a:buAutoNum type="arabicPeriod"/>
            </a:pPr>
            <a:r>
              <a:rPr lang="en-US" sz="1800" dirty="0"/>
              <a:t>Click next to the first word of your chapter's body text.</a:t>
            </a:r>
            <a:endParaRPr sz="1800" dirty="0"/>
          </a:p>
          <a:p>
            <a:pPr marL="514350" lvl="0" indent="-514350" algn="l" rtl="0">
              <a:lnSpc>
                <a:spcPct val="90000"/>
              </a:lnSpc>
              <a:spcBef>
                <a:spcPts val="1000"/>
              </a:spcBef>
              <a:spcAft>
                <a:spcPts val="0"/>
              </a:spcAft>
              <a:buClr>
                <a:schemeClr val="dk1"/>
              </a:buClr>
              <a:buSzPct val="100000"/>
              <a:buAutoNum type="arabicPeriod"/>
            </a:pPr>
            <a:r>
              <a:rPr lang="en-US" sz="1800" dirty="0"/>
              <a:t>Go to the Text Properties pane.</a:t>
            </a:r>
            <a:endParaRPr sz="1800" dirty="0"/>
          </a:p>
          <a:p>
            <a:pPr marL="514350" lvl="0" indent="-514350" algn="l" rtl="0">
              <a:lnSpc>
                <a:spcPct val="90000"/>
              </a:lnSpc>
              <a:spcBef>
                <a:spcPts val="1000"/>
              </a:spcBef>
              <a:spcAft>
                <a:spcPts val="0"/>
              </a:spcAft>
              <a:buClr>
                <a:schemeClr val="dk1"/>
              </a:buClr>
              <a:buSzPct val="100000"/>
              <a:buAutoNum type="arabicPeriod"/>
            </a:pPr>
            <a:r>
              <a:rPr lang="en-US" sz="1800" dirty="0"/>
              <a:t>Click the </a:t>
            </a:r>
            <a:r>
              <a:rPr lang="en-US" sz="1800" b="1" dirty="0"/>
              <a:t>Chapter First Paragraph</a:t>
            </a:r>
            <a:r>
              <a:rPr lang="en-US" sz="1800" dirty="0"/>
              <a:t> button</a:t>
            </a:r>
            <a:endParaRPr sz="1800" dirty="0"/>
          </a:p>
        </p:txBody>
      </p:sp>
      <p:pic>
        <p:nvPicPr>
          <p:cNvPr id="154" name="Google Shape;154;p1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915818" y="1024574"/>
            <a:ext cx="5111826" cy="39593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body" idx="1"/>
          </p:nvPr>
        </p:nvSpPr>
        <p:spPr>
          <a:xfrm>
            <a:off x="382046" y="1369131"/>
            <a:ext cx="6212305" cy="581601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ct val="100000"/>
              <a:buFont typeface="Arial" panose="020B0604020202020204" pitchFamily="34" charset="0"/>
              <a:buChar char="•"/>
            </a:pPr>
            <a:r>
              <a:rPr lang="en-US" sz="1800" dirty="0"/>
              <a:t>Step 6: </a:t>
            </a:r>
            <a:r>
              <a:rPr lang="en-US" sz="1800" b="1" dirty="0"/>
              <a:t>Insert an image</a:t>
            </a:r>
            <a:endParaRPr sz="1800" dirty="0"/>
          </a:p>
          <a:p>
            <a:pPr marL="514350" lvl="0" indent="-514350" algn="l" rtl="0">
              <a:lnSpc>
                <a:spcPct val="90000"/>
              </a:lnSpc>
              <a:spcBef>
                <a:spcPts val="1000"/>
              </a:spcBef>
              <a:spcAft>
                <a:spcPts val="0"/>
              </a:spcAft>
              <a:buClr>
                <a:schemeClr val="dk1"/>
              </a:buClr>
              <a:buSzPct val="100000"/>
              <a:buAutoNum type="arabicPeriod"/>
            </a:pPr>
            <a:r>
              <a:rPr lang="en-US" sz="1800" dirty="0"/>
              <a:t>Right-click where you want to insert the image.</a:t>
            </a:r>
            <a:endParaRPr sz="1800" dirty="0"/>
          </a:p>
          <a:p>
            <a:pPr marL="514350" lvl="0" indent="-514350" algn="l" rtl="0">
              <a:lnSpc>
                <a:spcPct val="90000"/>
              </a:lnSpc>
              <a:spcBef>
                <a:spcPts val="1000"/>
              </a:spcBef>
              <a:spcAft>
                <a:spcPts val="0"/>
              </a:spcAft>
              <a:buClr>
                <a:schemeClr val="dk1"/>
              </a:buClr>
              <a:buSzPct val="100000"/>
              <a:buAutoNum type="arabicPeriod"/>
            </a:pPr>
            <a:r>
              <a:rPr lang="en-US" sz="1800" dirty="0"/>
              <a:t>Click </a:t>
            </a:r>
            <a:r>
              <a:rPr lang="en-US" sz="1800" b="1" dirty="0"/>
              <a:t>Insert Image</a:t>
            </a:r>
            <a:r>
              <a:rPr lang="en-US" sz="1800" dirty="0"/>
              <a:t> in the menu that appears.</a:t>
            </a:r>
            <a:endParaRPr sz="1800" dirty="0"/>
          </a:p>
          <a:p>
            <a:pPr marL="514350" lvl="0" indent="-514350" algn="l" rtl="0">
              <a:lnSpc>
                <a:spcPct val="90000"/>
              </a:lnSpc>
              <a:spcBef>
                <a:spcPts val="1000"/>
              </a:spcBef>
              <a:spcAft>
                <a:spcPts val="0"/>
              </a:spcAft>
              <a:buClr>
                <a:schemeClr val="dk1"/>
              </a:buClr>
              <a:buSzPct val="100000"/>
              <a:buAutoNum type="arabicPeriod"/>
            </a:pPr>
            <a:r>
              <a:rPr lang="en-US" sz="1800" dirty="0"/>
              <a:t>Find the sample image file on your computer and open it. This inserts the image into your book.</a:t>
            </a:r>
            <a:endParaRPr sz="1800" dirty="0"/>
          </a:p>
          <a:p>
            <a:pPr marL="0" lvl="0" indent="0" algn="l" rtl="0">
              <a:lnSpc>
                <a:spcPct val="90000"/>
              </a:lnSpc>
              <a:spcBef>
                <a:spcPts val="1000"/>
              </a:spcBef>
              <a:spcAft>
                <a:spcPts val="0"/>
              </a:spcAft>
              <a:buClr>
                <a:schemeClr val="dk1"/>
              </a:buClr>
              <a:buSzPts val="2800"/>
              <a:buNone/>
            </a:pPr>
            <a:r>
              <a:rPr lang="en-US" sz="1800" dirty="0"/>
              <a:t>After you insert the image, you can change its size and position. For example, to put the image on the left margin and have the text wrap around it, go to the Image Properties pane and click the left position icon:</a:t>
            </a:r>
            <a:endParaRPr sz="1800" dirty="0"/>
          </a:p>
        </p:txBody>
      </p:sp>
      <p:pic>
        <p:nvPicPr>
          <p:cNvPr id="170" name="Google Shape;170;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769769" y="905405"/>
            <a:ext cx="4920916" cy="410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body" idx="1"/>
          </p:nvPr>
        </p:nvSpPr>
        <p:spPr>
          <a:xfrm>
            <a:off x="838200" y="1041984"/>
            <a:ext cx="10515600" cy="5816016"/>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ct val="100000"/>
              <a:buFont typeface="Arial" panose="020B0604020202020204" pitchFamily="34" charset="0"/>
              <a:buChar char="•"/>
            </a:pPr>
            <a:r>
              <a:rPr lang="en-US" sz="1800" dirty="0"/>
              <a:t>Step 7: I</a:t>
            </a:r>
            <a:r>
              <a:rPr lang="en-US" sz="1800" b="1" dirty="0"/>
              <a:t>nsert hyperlinks</a:t>
            </a:r>
            <a:endParaRPr sz="1800" dirty="0"/>
          </a:p>
          <a:p>
            <a:pPr marL="0" lvl="0" indent="0" algn="l" rtl="0">
              <a:lnSpc>
                <a:spcPct val="90000"/>
              </a:lnSpc>
              <a:spcBef>
                <a:spcPts val="1000"/>
              </a:spcBef>
              <a:spcAft>
                <a:spcPts val="0"/>
              </a:spcAft>
              <a:buClr>
                <a:schemeClr val="dk1"/>
              </a:buClr>
              <a:buSzPts val="2800"/>
              <a:buNone/>
            </a:pPr>
            <a:r>
              <a:rPr lang="en-US" sz="1800" dirty="0"/>
              <a:t>With Kindle Create, you can insert hyperlinks to webpages. A common reason for inserting hyperlinks is to add external references such as wiki pages or blogs.</a:t>
            </a:r>
            <a:br>
              <a:rPr lang="en-US" sz="1800" dirty="0"/>
            </a:br>
            <a:r>
              <a:rPr lang="en-US" sz="1800" dirty="0"/>
              <a:t>For example, if you want to add a hyperlink to a word in chapter 1:</a:t>
            </a:r>
            <a:endParaRPr sz="1800" dirty="0"/>
          </a:p>
          <a:p>
            <a:pPr marL="514350" lvl="0" indent="-514350" algn="l" rtl="0">
              <a:lnSpc>
                <a:spcPct val="90000"/>
              </a:lnSpc>
              <a:spcBef>
                <a:spcPts val="1000"/>
              </a:spcBef>
              <a:spcAft>
                <a:spcPts val="0"/>
              </a:spcAft>
              <a:buClr>
                <a:schemeClr val="dk1"/>
              </a:buClr>
              <a:buSzPct val="100000"/>
              <a:buAutoNum type="arabicPeriod"/>
            </a:pPr>
            <a:r>
              <a:rPr lang="en-US" sz="1800" dirty="0"/>
              <a:t>Open Chapter 1 and highlight the word</a:t>
            </a:r>
            <a:endParaRPr sz="1800" dirty="0"/>
          </a:p>
          <a:p>
            <a:pPr marL="514350" lvl="0" indent="-514350" algn="l" rtl="0">
              <a:lnSpc>
                <a:spcPct val="90000"/>
              </a:lnSpc>
              <a:spcBef>
                <a:spcPts val="1000"/>
              </a:spcBef>
              <a:spcAft>
                <a:spcPts val="0"/>
              </a:spcAft>
              <a:buClr>
                <a:schemeClr val="dk1"/>
              </a:buClr>
              <a:buSzPct val="100000"/>
              <a:buAutoNum type="arabicPeriod"/>
            </a:pPr>
            <a:r>
              <a:rPr lang="en-US" sz="1800" dirty="0"/>
              <a:t>Right-click the word and then click </a:t>
            </a:r>
            <a:r>
              <a:rPr lang="en-US" sz="1800" b="1" dirty="0"/>
              <a:t>Insert hyperlink</a:t>
            </a:r>
            <a:r>
              <a:rPr lang="en-US" sz="1800" dirty="0"/>
              <a:t> in the menu that appears</a:t>
            </a:r>
            <a:endParaRPr sz="1800" dirty="0"/>
          </a:p>
          <a:p>
            <a:pPr marL="514350" lvl="0" indent="-514350" algn="l" rtl="0">
              <a:lnSpc>
                <a:spcPct val="90000"/>
              </a:lnSpc>
              <a:spcBef>
                <a:spcPts val="1000"/>
              </a:spcBef>
              <a:spcAft>
                <a:spcPts val="0"/>
              </a:spcAft>
              <a:buClr>
                <a:schemeClr val="dk1"/>
              </a:buClr>
              <a:buSzPct val="100000"/>
              <a:buAutoNum type="arabicPeriod"/>
            </a:pPr>
            <a:r>
              <a:rPr lang="en-US" sz="1800" dirty="0"/>
              <a:t>Enter a URL and click </a:t>
            </a:r>
            <a:r>
              <a:rPr lang="en-US" sz="1800" b="1" dirty="0"/>
              <a:t>Insert hyperlink</a:t>
            </a:r>
          </a:p>
          <a:p>
            <a:pPr marL="514350" lvl="0" indent="-514350" algn="l" rtl="0">
              <a:lnSpc>
                <a:spcPct val="90000"/>
              </a:lnSpc>
              <a:spcBef>
                <a:spcPts val="1000"/>
              </a:spcBef>
              <a:spcAft>
                <a:spcPts val="0"/>
              </a:spcAft>
              <a:buClr>
                <a:schemeClr val="dk1"/>
              </a:buClr>
              <a:buSzPts val="2800"/>
              <a:buAutoNum type="arabicPeriod"/>
            </a:pPr>
            <a:endParaRPr lang="en-US" sz="1800" b="1" dirty="0"/>
          </a:p>
          <a:p>
            <a:pPr marL="0" lvl="0" indent="0" algn="l" rtl="0">
              <a:lnSpc>
                <a:spcPct val="90000"/>
              </a:lnSpc>
              <a:spcBef>
                <a:spcPts val="1000"/>
              </a:spcBef>
              <a:spcAft>
                <a:spcPts val="0"/>
              </a:spcAft>
              <a:buClr>
                <a:schemeClr val="dk1"/>
              </a:buClr>
              <a:buSzPts val="2800"/>
              <a:buNone/>
            </a:pPr>
            <a:endParaRPr sz="1800" dirty="0"/>
          </a:p>
          <a:p>
            <a:pPr marL="228600" lvl="0" indent="-50800" algn="l" rtl="0">
              <a:lnSpc>
                <a:spcPct val="90000"/>
              </a:lnSpc>
              <a:spcBef>
                <a:spcPts val="1000"/>
              </a:spcBef>
              <a:spcAft>
                <a:spcPts val="0"/>
              </a:spcAft>
              <a:buClr>
                <a:schemeClr val="dk1"/>
              </a:buClr>
              <a:buSzPts val="2800"/>
              <a:buNone/>
            </a:pPr>
            <a:endParaRPr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body" idx="1"/>
          </p:nvPr>
        </p:nvSpPr>
        <p:spPr>
          <a:xfrm>
            <a:off x="444625" y="848275"/>
            <a:ext cx="6702000" cy="58161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1800" dirty="0"/>
              <a:t>Step 8: </a:t>
            </a:r>
            <a:r>
              <a:rPr lang="en-US" sz="1800" b="1" dirty="0"/>
              <a:t>Preview and export file</a:t>
            </a:r>
            <a:endParaRPr sz="1800" dirty="0"/>
          </a:p>
          <a:p>
            <a:pPr marL="0" lvl="0" indent="0" algn="l" rtl="0">
              <a:lnSpc>
                <a:spcPct val="90000"/>
              </a:lnSpc>
              <a:spcBef>
                <a:spcPts val="1000"/>
              </a:spcBef>
              <a:spcAft>
                <a:spcPts val="0"/>
              </a:spcAft>
              <a:buClr>
                <a:schemeClr val="dk1"/>
              </a:buClr>
              <a:buSzPts val="2800"/>
              <a:buNone/>
            </a:pPr>
            <a:r>
              <a:rPr lang="en-US" sz="1800" dirty="0"/>
              <a:t>After you finish formatting your book, you can preview it in Kindle Create to see what it would like look on a tablets, E-readers, and phones.</a:t>
            </a:r>
            <a:br>
              <a:rPr lang="en-US" sz="1800" dirty="0"/>
            </a:br>
            <a:br>
              <a:rPr lang="en-US" sz="1800" dirty="0"/>
            </a:br>
            <a:r>
              <a:rPr lang="en-US" sz="1800" dirty="0"/>
              <a:t>To preview your book, click the </a:t>
            </a:r>
            <a:r>
              <a:rPr lang="en-US" sz="1800" b="1" dirty="0"/>
              <a:t>Preview</a:t>
            </a:r>
            <a:r>
              <a:rPr lang="en-US" sz="1800" dirty="0"/>
              <a:t> button in the upper right-hand corner of Kindle Create.</a:t>
            </a:r>
            <a:endParaRPr sz="1800" dirty="0"/>
          </a:p>
          <a:p>
            <a:pPr marL="0" lvl="0" indent="0" algn="l" rtl="0">
              <a:lnSpc>
                <a:spcPct val="90000"/>
              </a:lnSpc>
              <a:spcBef>
                <a:spcPts val="1000"/>
              </a:spcBef>
              <a:spcAft>
                <a:spcPts val="0"/>
              </a:spcAft>
              <a:buClr>
                <a:schemeClr val="dk1"/>
              </a:buClr>
              <a:buSzPts val="2800"/>
              <a:buNone/>
            </a:pPr>
            <a:endParaRPr sz="1800" dirty="0"/>
          </a:p>
          <a:p>
            <a:pPr marL="0" lvl="0" indent="0" algn="l" rtl="0">
              <a:lnSpc>
                <a:spcPct val="90000"/>
              </a:lnSpc>
              <a:spcBef>
                <a:spcPts val="1000"/>
              </a:spcBef>
              <a:spcAft>
                <a:spcPts val="0"/>
              </a:spcAft>
              <a:buClr>
                <a:schemeClr val="dk1"/>
              </a:buClr>
              <a:buSzPts val="2800"/>
              <a:buNone/>
            </a:pPr>
            <a:r>
              <a:rPr lang="en-US" sz="1800" u="sng" dirty="0">
                <a:solidFill>
                  <a:schemeClr val="hlink"/>
                </a:solidFill>
                <a:hlinkClick r:id="rId3"/>
              </a:rPr>
              <a:t>https://kdp.amazon.com/en_US/help/topic/GYVL2CASGU9ACFVU</a:t>
            </a:r>
            <a:r>
              <a:rPr lang="en-US" sz="1800" dirty="0"/>
              <a:t> </a:t>
            </a:r>
            <a:endParaRPr sz="1800" dirty="0"/>
          </a:p>
          <a:p>
            <a:pPr marL="0" lvl="0" indent="0" algn="l" rtl="0">
              <a:lnSpc>
                <a:spcPct val="90000"/>
              </a:lnSpc>
              <a:spcBef>
                <a:spcPts val="1000"/>
              </a:spcBef>
              <a:spcAft>
                <a:spcPts val="0"/>
              </a:spcAft>
              <a:buClr>
                <a:schemeClr val="dk1"/>
              </a:buClr>
              <a:buSzPts val="2800"/>
              <a:buNone/>
            </a:pPr>
            <a:endParaRPr sz="1800" dirty="0"/>
          </a:p>
        </p:txBody>
      </p:sp>
      <p:pic>
        <p:nvPicPr>
          <p:cNvPr id="181" name="Google Shape;181;p17" descr="Graphical user interface, text, application&#10;&#10;Description automatically generated"/>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792452" y="848269"/>
            <a:ext cx="3753853" cy="548873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body" idx="1"/>
          </p:nvPr>
        </p:nvSpPr>
        <p:spPr>
          <a:xfrm>
            <a:off x="405064" y="1633120"/>
            <a:ext cx="7367337"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ct val="100000"/>
              <a:buNone/>
            </a:pPr>
            <a:r>
              <a:rPr lang="en-US" sz="1800" u="sng" dirty="0">
                <a:solidFill>
                  <a:schemeClr val="hlink"/>
                </a:solidFill>
                <a:hlinkClick r:id="rId3"/>
              </a:rPr>
              <a:t>https://www.youtube.com/watch?v=1KZYLvKTy5Y</a:t>
            </a:r>
            <a:endParaRPr sz="1800" dirty="0"/>
          </a:p>
          <a:p>
            <a:pPr marL="0" lvl="0" indent="0" algn="l" rtl="0">
              <a:lnSpc>
                <a:spcPct val="90000"/>
              </a:lnSpc>
              <a:spcBef>
                <a:spcPts val="1000"/>
              </a:spcBef>
              <a:spcAft>
                <a:spcPts val="0"/>
              </a:spcAft>
              <a:buClr>
                <a:schemeClr val="dk1"/>
              </a:buClr>
              <a:buSzPct val="100000"/>
              <a:buNone/>
            </a:pPr>
            <a:endParaRPr sz="1800" dirty="0"/>
          </a:p>
          <a:p>
            <a:pPr marL="0" lvl="0" indent="0" algn="l" rtl="0">
              <a:lnSpc>
                <a:spcPct val="90000"/>
              </a:lnSpc>
              <a:spcBef>
                <a:spcPts val="1000"/>
              </a:spcBef>
              <a:spcAft>
                <a:spcPts val="0"/>
              </a:spcAft>
              <a:buClr>
                <a:schemeClr val="dk1"/>
              </a:buClr>
              <a:buSzPct val="100000"/>
              <a:buNone/>
            </a:pPr>
            <a:r>
              <a:rPr lang="en-US" sz="1800" dirty="0"/>
              <a:t>KDP print-on-demand helps to print your eBook and ship to customers.</a:t>
            </a:r>
            <a:endParaRPr sz="1800" dirty="0"/>
          </a:p>
          <a:p>
            <a:pPr marL="0" lvl="0" indent="0" algn="l" rtl="0">
              <a:lnSpc>
                <a:spcPct val="90000"/>
              </a:lnSpc>
              <a:spcBef>
                <a:spcPts val="1000"/>
              </a:spcBef>
              <a:spcAft>
                <a:spcPts val="0"/>
              </a:spcAft>
              <a:buClr>
                <a:schemeClr val="dk1"/>
              </a:buClr>
              <a:buSzPct val="100000"/>
              <a:buNone/>
            </a:pPr>
            <a:endParaRPr sz="1800" dirty="0"/>
          </a:p>
          <a:p>
            <a:pPr marL="0" lvl="0" indent="0" algn="l" rtl="0">
              <a:lnSpc>
                <a:spcPct val="90000"/>
              </a:lnSpc>
              <a:spcBef>
                <a:spcPts val="1000"/>
              </a:spcBef>
              <a:spcAft>
                <a:spcPts val="0"/>
              </a:spcAft>
              <a:buClr>
                <a:schemeClr val="dk1"/>
              </a:buClr>
              <a:buSzPct val="100000"/>
              <a:buNone/>
            </a:pPr>
            <a:r>
              <a:rPr lang="en-US" sz="1800" dirty="0"/>
              <a:t>Step 1: Set up an account on KDP</a:t>
            </a:r>
            <a:endParaRPr sz="1800" dirty="0"/>
          </a:p>
          <a:p>
            <a:pPr marL="0" lvl="0" indent="0" algn="l" rtl="0">
              <a:lnSpc>
                <a:spcPct val="90000"/>
              </a:lnSpc>
              <a:spcBef>
                <a:spcPts val="1000"/>
              </a:spcBef>
              <a:spcAft>
                <a:spcPts val="0"/>
              </a:spcAft>
              <a:buClr>
                <a:schemeClr val="dk1"/>
              </a:buClr>
              <a:buSzPct val="100000"/>
              <a:buNone/>
            </a:pPr>
            <a:r>
              <a:rPr lang="en-US" sz="1800" dirty="0"/>
              <a:t>Step 2: Enter book details like barcode etc..</a:t>
            </a:r>
            <a:endParaRPr sz="1800" dirty="0"/>
          </a:p>
          <a:p>
            <a:pPr marL="0" lvl="0" indent="0" algn="l" rtl="0">
              <a:lnSpc>
                <a:spcPct val="90000"/>
              </a:lnSpc>
              <a:spcBef>
                <a:spcPts val="1000"/>
              </a:spcBef>
              <a:spcAft>
                <a:spcPts val="0"/>
              </a:spcAft>
              <a:buClr>
                <a:schemeClr val="dk1"/>
              </a:buClr>
              <a:buSzPct val="100000"/>
              <a:buNone/>
            </a:pPr>
            <a:r>
              <a:rPr lang="en-US" sz="1800" dirty="0"/>
              <a:t>Step 3: Upload a print formatted manuscript</a:t>
            </a:r>
          </a:p>
          <a:p>
            <a:pPr marL="0" lvl="0" indent="0" algn="l" rtl="0">
              <a:lnSpc>
                <a:spcPct val="90000"/>
              </a:lnSpc>
              <a:spcBef>
                <a:spcPts val="1000"/>
              </a:spcBef>
              <a:spcAft>
                <a:spcPts val="0"/>
              </a:spcAft>
              <a:buClr>
                <a:schemeClr val="dk1"/>
              </a:buClr>
              <a:buSzPct val="100000"/>
              <a:buNone/>
            </a:pPr>
            <a:r>
              <a:rPr lang="en-US" sz="1800" dirty="0"/>
              <a:t>Step 4: Create a cover</a:t>
            </a:r>
            <a:endParaRPr sz="1800" dirty="0"/>
          </a:p>
          <a:p>
            <a:pPr marL="0" lvl="0" indent="0" algn="l" rtl="0">
              <a:lnSpc>
                <a:spcPct val="90000"/>
              </a:lnSpc>
              <a:spcBef>
                <a:spcPts val="1000"/>
              </a:spcBef>
              <a:spcAft>
                <a:spcPts val="0"/>
              </a:spcAft>
              <a:buClr>
                <a:schemeClr val="dk1"/>
              </a:buClr>
              <a:buSzPct val="100000"/>
              <a:buNone/>
            </a:pPr>
            <a:r>
              <a:rPr lang="en-US" sz="1800" dirty="0"/>
              <a:t>Step 5: Set the price and royalties </a:t>
            </a:r>
            <a:endParaRPr sz="1800" dirty="0"/>
          </a:p>
          <a:p>
            <a:pPr marL="0" lvl="0" indent="0" algn="l" rtl="0">
              <a:lnSpc>
                <a:spcPct val="90000"/>
              </a:lnSpc>
              <a:spcBef>
                <a:spcPts val="1000"/>
              </a:spcBef>
              <a:spcAft>
                <a:spcPts val="0"/>
              </a:spcAft>
              <a:buClr>
                <a:schemeClr val="dk1"/>
              </a:buClr>
              <a:buSzPct val="100000"/>
              <a:buNone/>
            </a:pPr>
            <a:endParaRPr sz="1800" dirty="0"/>
          </a:p>
        </p:txBody>
      </p:sp>
      <p:pic>
        <p:nvPicPr>
          <p:cNvPr id="187" name="Google Shape;187;p18" descr="Graphical user interface&#10;&#10;Description automatically generated"/>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597315" y="3095074"/>
            <a:ext cx="5189621" cy="2889384"/>
          </a:xfrm>
          <a:prstGeom prst="rect">
            <a:avLst/>
          </a:prstGeom>
          <a:noFill/>
          <a:ln>
            <a:noFill/>
          </a:ln>
        </p:spPr>
      </p:pic>
      <p:sp>
        <p:nvSpPr>
          <p:cNvPr id="188" name="Google Shape;188;p18"/>
          <p:cNvSpPr txBox="1"/>
          <p:nvPr/>
        </p:nvSpPr>
        <p:spPr>
          <a:xfrm>
            <a:off x="601579" y="649705"/>
            <a:ext cx="10924674"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u="sng">
                <a:solidFill>
                  <a:schemeClr val="dk1"/>
                </a:solidFill>
                <a:latin typeface="Calibri"/>
                <a:ea typeface="Calibri"/>
                <a:cs typeface="Calibri"/>
                <a:sym typeface="Calibri"/>
              </a:rPr>
              <a:t>eBook to Paper Book</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9"/>
          <p:cNvSpPr txBox="1">
            <a:spLocks noGrp="1"/>
          </p:cNvSpPr>
          <p:nvPr>
            <p:ph type="body" idx="1"/>
          </p:nvPr>
        </p:nvSpPr>
        <p:spPr>
          <a:xfrm>
            <a:off x="838200" y="1041984"/>
            <a:ext cx="10515600" cy="58160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1800" dirty="0"/>
              <a:t>Basic templates for formatting epub books</a:t>
            </a:r>
            <a:endParaRPr sz="1800" dirty="0"/>
          </a:p>
          <a:p>
            <a:pPr marL="0" lvl="0" indent="0" algn="l" rtl="0">
              <a:lnSpc>
                <a:spcPct val="90000"/>
              </a:lnSpc>
              <a:spcBef>
                <a:spcPts val="1000"/>
              </a:spcBef>
              <a:spcAft>
                <a:spcPts val="0"/>
              </a:spcAft>
              <a:buClr>
                <a:schemeClr val="dk1"/>
              </a:buClr>
              <a:buSzPts val="2800"/>
              <a:buNone/>
            </a:pPr>
            <a:r>
              <a:rPr lang="en-US" sz="1800" u="sng" dirty="0">
                <a:solidFill>
                  <a:schemeClr val="hlink"/>
                </a:solidFill>
                <a:hlinkClick r:id="rId3"/>
              </a:rPr>
              <a:t>https://diybookformats.com/</a:t>
            </a:r>
            <a:endParaRPr sz="1800" dirty="0"/>
          </a:p>
          <a:p>
            <a:pPr marL="0" lvl="0" indent="0" algn="l" rtl="0">
              <a:lnSpc>
                <a:spcPct val="90000"/>
              </a:lnSpc>
              <a:spcBef>
                <a:spcPts val="1000"/>
              </a:spcBef>
              <a:spcAft>
                <a:spcPts val="0"/>
              </a:spcAft>
              <a:buClr>
                <a:schemeClr val="dk1"/>
              </a:buClr>
              <a:buSzPts val="2800"/>
              <a:buNone/>
            </a:pPr>
            <a:endParaRPr sz="1800" dirty="0"/>
          </a:p>
          <a:p>
            <a:pPr marL="0" lvl="0" indent="0" algn="l" rtl="0">
              <a:lnSpc>
                <a:spcPct val="90000"/>
              </a:lnSpc>
              <a:spcBef>
                <a:spcPts val="1000"/>
              </a:spcBef>
              <a:spcAft>
                <a:spcPts val="0"/>
              </a:spcAft>
              <a:buClr>
                <a:schemeClr val="dk1"/>
              </a:buClr>
              <a:buSzPts val="2800"/>
              <a:buNone/>
            </a:pPr>
            <a:r>
              <a:rPr lang="en-US" sz="1800" dirty="0"/>
              <a:t>Just sign up with your email and get basic templates mailed to you.</a:t>
            </a: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96;g13687870960_1_0">
            <a:extLst>
              <a:ext uri="{FF2B5EF4-FFF2-40B4-BE49-F238E27FC236}">
                <a16:creationId xmlns:a16="http://schemas.microsoft.com/office/drawing/2014/main" id="{5717BA7A-53C7-E09E-0891-CF0813F1FB2F}"/>
              </a:ext>
            </a:extLst>
          </p:cNvPr>
          <p:cNvSpPr txBox="1"/>
          <p:nvPr/>
        </p:nvSpPr>
        <p:spPr>
          <a:xfrm>
            <a:off x="771425" y="622750"/>
            <a:ext cx="10324038" cy="532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b="1" dirty="0">
                <a:latin typeface="Calibri"/>
                <a:ea typeface="Calibri"/>
                <a:cs typeface="Calibri"/>
                <a:sym typeface="Calibri"/>
              </a:rPr>
              <a:t>Summary</a:t>
            </a:r>
            <a:endParaRPr sz="2800" b="1"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MS Word - write, format your book</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r>
              <a:rPr lang="en-US" sz="1800" dirty="0">
                <a:solidFill>
                  <a:schemeClr val="dk1"/>
                </a:solidFill>
                <a:latin typeface="Calibri"/>
                <a:ea typeface="Calibri"/>
                <a:cs typeface="Calibri"/>
                <a:sym typeface="Calibri"/>
              </a:rPr>
              <a:t>Then use one of two workflows to publish it as Kindle </a:t>
            </a:r>
            <a:r>
              <a:rPr lang="en-US" sz="1800" dirty="0" err="1">
                <a:solidFill>
                  <a:schemeClr val="dk1"/>
                </a:solidFill>
                <a:latin typeface="Calibri"/>
                <a:ea typeface="Calibri"/>
                <a:cs typeface="Calibri"/>
                <a:sym typeface="Calibri"/>
              </a:rPr>
              <a:t>ebook</a:t>
            </a:r>
            <a:r>
              <a:rPr lang="en-US" sz="1800" dirty="0">
                <a:solidFill>
                  <a:schemeClr val="dk1"/>
                </a:solidFill>
                <a:latin typeface="Calibri"/>
                <a:ea typeface="Calibri"/>
                <a:cs typeface="Calibri"/>
                <a:sym typeface="Calibri"/>
              </a:rPr>
              <a:t>:</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1800" dirty="0">
                <a:solidFill>
                  <a:schemeClr val="dk1"/>
                </a:solidFill>
                <a:latin typeface="Calibri"/>
                <a:ea typeface="Calibri"/>
                <a:cs typeface="Calibri"/>
                <a:sym typeface="Calibri"/>
              </a:rPr>
              <a:t>WORKFLOW 1 (preferred) - use Kindle Create App</a:t>
            </a:r>
            <a:endParaRPr sz="1800"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upload MS Word or epub doc into Kindle Create app</a:t>
            </a:r>
            <a:endParaRPr sz="1800"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customize/format in Kindle Create app</a:t>
            </a:r>
            <a:endParaRPr sz="1800" dirty="0">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Char char="●"/>
            </a:pPr>
            <a:r>
              <a:rPr lang="en-US" sz="1800" dirty="0">
                <a:solidFill>
                  <a:schemeClr val="dk1"/>
                </a:solidFill>
                <a:latin typeface="Calibri"/>
                <a:ea typeface="Calibri"/>
                <a:cs typeface="Calibri"/>
                <a:sym typeface="Calibri"/>
              </a:rPr>
              <a:t>submit the </a:t>
            </a:r>
            <a:r>
              <a:rPr lang="en-US" sz="1800" dirty="0" err="1">
                <a:solidFill>
                  <a:schemeClr val="dk1"/>
                </a:solidFill>
                <a:latin typeface="Calibri"/>
                <a:ea typeface="Calibri"/>
                <a:cs typeface="Calibri"/>
                <a:sym typeface="Calibri"/>
              </a:rPr>
              <a:t>ebook</a:t>
            </a:r>
            <a:r>
              <a:rPr lang="en-US" sz="1800" dirty="0">
                <a:solidFill>
                  <a:schemeClr val="dk1"/>
                </a:solidFill>
                <a:latin typeface="Calibri"/>
                <a:ea typeface="Calibri"/>
                <a:cs typeface="Calibri"/>
                <a:sym typeface="Calibri"/>
              </a:rPr>
              <a:t> from Kindle Create to KDP</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en-US" sz="1800" dirty="0">
                <a:latin typeface="Calibri"/>
                <a:ea typeface="Calibri"/>
                <a:cs typeface="Calibri"/>
                <a:sym typeface="Calibri"/>
              </a:rPr>
              <a:t>WORKFLOW 2 - use other tools (Calibre, Pages, ...)</a:t>
            </a:r>
            <a:endParaRPr sz="1800"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dirty="0">
                <a:latin typeface="Calibri"/>
                <a:ea typeface="Calibri"/>
                <a:cs typeface="Calibri"/>
                <a:sym typeface="Calibri"/>
              </a:rPr>
              <a:t>preview in  </a:t>
            </a:r>
            <a:r>
              <a:rPr lang="en-US" sz="1800" dirty="0">
                <a:solidFill>
                  <a:schemeClr val="dk1"/>
                </a:solidFill>
                <a:latin typeface="Calibri"/>
                <a:ea typeface="Calibri"/>
                <a:cs typeface="Calibri"/>
                <a:sym typeface="Calibri"/>
              </a:rPr>
              <a:t>Kindle Previewer</a:t>
            </a:r>
            <a:endParaRPr sz="1800" dirty="0">
              <a:solidFill>
                <a:schemeClr val="dk1"/>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dirty="0">
                <a:solidFill>
                  <a:schemeClr val="dk1"/>
                </a:solidFill>
                <a:latin typeface="Calibri"/>
                <a:ea typeface="Calibri"/>
                <a:cs typeface="Calibri"/>
                <a:sym typeface="Calibri"/>
              </a:rPr>
              <a:t>convert to </a:t>
            </a:r>
            <a:r>
              <a:rPr lang="en-US" sz="1800" dirty="0" err="1">
                <a:solidFill>
                  <a:schemeClr val="dk1"/>
                </a:solidFill>
                <a:latin typeface="Calibri"/>
                <a:ea typeface="Calibri"/>
                <a:cs typeface="Calibri"/>
                <a:sym typeface="Calibri"/>
              </a:rPr>
              <a:t>ePub</a:t>
            </a:r>
            <a:r>
              <a:rPr lang="en-US" sz="1800" dirty="0">
                <a:solidFill>
                  <a:schemeClr val="dk1"/>
                </a:solidFill>
                <a:latin typeface="Calibri"/>
                <a:ea typeface="Calibri"/>
                <a:cs typeface="Calibri"/>
                <a:sym typeface="Calibri"/>
              </a:rPr>
              <a:t> using Apple "Pages" app on Mac</a:t>
            </a:r>
            <a:endParaRPr sz="1800" dirty="0">
              <a:solidFill>
                <a:schemeClr val="dk1"/>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dirty="0">
                <a:solidFill>
                  <a:schemeClr val="dk1"/>
                </a:solidFill>
                <a:latin typeface="Calibri"/>
                <a:ea typeface="Calibri"/>
                <a:cs typeface="Calibri"/>
                <a:sym typeface="Calibri"/>
              </a:rPr>
              <a:t>convert to </a:t>
            </a:r>
            <a:r>
              <a:rPr lang="en-US" sz="1800" dirty="0" err="1">
                <a:solidFill>
                  <a:schemeClr val="dk1"/>
                </a:solidFill>
                <a:latin typeface="Calibri"/>
                <a:ea typeface="Calibri"/>
                <a:cs typeface="Calibri"/>
                <a:sym typeface="Calibri"/>
              </a:rPr>
              <a:t>ePub</a:t>
            </a:r>
            <a:r>
              <a:rPr lang="en-US" sz="1800" dirty="0">
                <a:solidFill>
                  <a:schemeClr val="dk1"/>
                </a:solidFill>
                <a:latin typeface="Calibri"/>
                <a:ea typeface="Calibri"/>
                <a:cs typeface="Calibri"/>
                <a:sym typeface="Calibri"/>
              </a:rPr>
              <a:t> using Calibre (also, preview, upload)</a:t>
            </a:r>
            <a:endParaRPr sz="1800" dirty="0">
              <a:solidFill>
                <a:schemeClr val="dk1"/>
              </a:solidFill>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sz="1800" dirty="0">
                <a:solidFill>
                  <a:schemeClr val="dk1"/>
                </a:solidFill>
                <a:latin typeface="Calibri"/>
                <a:ea typeface="Calibri"/>
                <a:cs typeface="Calibri"/>
                <a:sym typeface="Calibri"/>
              </a:rPr>
              <a:t>upload to KDP (Kindle Direct Publishing)</a:t>
            </a:r>
            <a:endParaRPr sz="1800" dirty="0">
              <a:solidFill>
                <a:schemeClr val="dk1"/>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r>
              <a:rPr lang="en-US" sz="1800" dirty="0">
                <a:latin typeface="Calibri"/>
                <a:ea typeface="Calibri"/>
                <a:cs typeface="Calibri"/>
                <a:sym typeface="Calibri"/>
              </a:rPr>
              <a:t>If you also want to create a Paper version of your book</a:t>
            </a:r>
            <a:endParaRPr sz="1800" dirty="0">
              <a:latin typeface="Calibri"/>
              <a:ea typeface="Calibri"/>
              <a:cs typeface="Calibri"/>
              <a:sym typeface="Calibri"/>
            </a:endParaRPr>
          </a:p>
          <a:p>
            <a:pPr marL="0" lvl="0" indent="0" algn="l" rtl="0">
              <a:spcBef>
                <a:spcPts val="0"/>
              </a:spcBef>
              <a:spcAft>
                <a:spcPts val="0"/>
              </a:spcAft>
              <a:buNone/>
            </a:pPr>
            <a:r>
              <a:rPr lang="en-US" sz="1800" dirty="0">
                <a:latin typeface="Calibri"/>
                <a:ea typeface="Calibri"/>
                <a:cs typeface="Calibri"/>
                <a:sym typeface="Calibri"/>
              </a:rPr>
              <a:t>and submit it via KDP (using MS Word or </a:t>
            </a:r>
            <a:r>
              <a:rPr lang="en-US" sz="1800" dirty="0" err="1">
                <a:latin typeface="Calibri"/>
                <a:ea typeface="Calibri"/>
                <a:cs typeface="Calibri"/>
                <a:sym typeface="Calibri"/>
              </a:rPr>
              <a:t>ePub</a:t>
            </a:r>
            <a:r>
              <a:rPr lang="en-US" sz="1800" dirty="0">
                <a:latin typeface="Calibri"/>
                <a:ea typeface="Calibri"/>
                <a:cs typeface="Calibri"/>
                <a:sym typeface="Calibri"/>
              </a:rPr>
              <a:t> doc)</a:t>
            </a:r>
            <a:endParaRPr sz="1800" dirty="0">
              <a:latin typeface="Calibri"/>
              <a:ea typeface="Calibri"/>
              <a:cs typeface="Calibri"/>
              <a:sym typeface="Calibri"/>
            </a:endParaRPr>
          </a:p>
        </p:txBody>
      </p:sp>
    </p:spTree>
    <p:extLst>
      <p:ext uri="{BB962C8B-B14F-4D97-AF65-F5344CB8AC3E}">
        <p14:creationId xmlns:p14="http://schemas.microsoft.com/office/powerpoint/2010/main" val="144598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title"/>
          </p:nvPr>
        </p:nvSpPr>
        <p:spPr>
          <a:xfrm>
            <a:off x="3246975"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b="1" u="sng" dirty="0"/>
              <a:t>How to format using MS Word</a:t>
            </a:r>
            <a:endParaRPr sz="3600" dirty="0"/>
          </a:p>
        </p:txBody>
      </p:sp>
      <p:sp>
        <p:nvSpPr>
          <p:cNvPr id="103" name="Google Shape;103;p2"/>
          <p:cNvSpPr txBox="1">
            <a:spLocks noGrp="1"/>
          </p:cNvSpPr>
          <p:nvPr>
            <p:ph type="body" idx="1"/>
          </p:nvPr>
        </p:nvSpPr>
        <p:spPr>
          <a:xfrm>
            <a:off x="583288" y="1325694"/>
            <a:ext cx="11309700" cy="48921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1800" u="sng" dirty="0">
                <a:solidFill>
                  <a:schemeClr val="hlink"/>
                </a:solidFill>
                <a:hlinkClick r:id="rId3"/>
              </a:rPr>
              <a:t>https://www.youtube.com/watch?v=Ymu4oaso_IQ</a:t>
            </a:r>
            <a:endParaRPr sz="1800" dirty="0"/>
          </a:p>
          <a:p>
            <a:pPr marL="0" lvl="0" indent="0" algn="l" rtl="0">
              <a:lnSpc>
                <a:spcPct val="90000"/>
              </a:lnSpc>
              <a:spcBef>
                <a:spcPts val="1000"/>
              </a:spcBef>
              <a:spcAft>
                <a:spcPts val="0"/>
              </a:spcAft>
              <a:buClr>
                <a:schemeClr val="dk1"/>
              </a:buClr>
              <a:buSzPts val="2800"/>
              <a:buNone/>
            </a:pPr>
            <a:endParaRPr sz="1800" dirty="0"/>
          </a:p>
          <a:p>
            <a:pPr marL="228600" lvl="0" indent="-165100" algn="l" rtl="0">
              <a:lnSpc>
                <a:spcPct val="90000"/>
              </a:lnSpc>
              <a:spcBef>
                <a:spcPts val="1000"/>
              </a:spcBef>
              <a:spcAft>
                <a:spcPts val="0"/>
              </a:spcAft>
              <a:buClr>
                <a:schemeClr val="dk1"/>
              </a:buClr>
              <a:buSzPts val="1800"/>
              <a:buChar char="•"/>
            </a:pPr>
            <a:r>
              <a:rPr lang="en-US" sz="1800" dirty="0"/>
              <a:t>Step 1: Clean the text:- copy your book into text edit and copy the cleaned data into new MS Word document.</a:t>
            </a:r>
            <a:endParaRPr sz="1800" dirty="0"/>
          </a:p>
          <a:p>
            <a:pPr marL="228600" lvl="0" indent="-165100" algn="l" rtl="0">
              <a:lnSpc>
                <a:spcPct val="90000"/>
              </a:lnSpc>
              <a:spcBef>
                <a:spcPts val="1000"/>
              </a:spcBef>
              <a:spcAft>
                <a:spcPts val="0"/>
              </a:spcAft>
              <a:buClr>
                <a:schemeClr val="dk1"/>
              </a:buClr>
              <a:buSzPts val="1800"/>
              <a:buChar char="•"/>
            </a:pPr>
            <a:r>
              <a:rPr lang="en-US" sz="1800" dirty="0"/>
              <a:t>Step 2: Change the view from print to draft.</a:t>
            </a:r>
            <a:endParaRPr sz="1800" dirty="0"/>
          </a:p>
          <a:p>
            <a:pPr marL="228600" lvl="0" indent="-165100" algn="l" rtl="0">
              <a:lnSpc>
                <a:spcPct val="90000"/>
              </a:lnSpc>
              <a:spcBef>
                <a:spcPts val="1000"/>
              </a:spcBef>
              <a:spcAft>
                <a:spcPts val="0"/>
              </a:spcAft>
              <a:buClr>
                <a:schemeClr val="dk1"/>
              </a:buClr>
              <a:buSzPts val="1800"/>
              <a:buChar char="•"/>
            </a:pPr>
            <a:r>
              <a:rPr lang="en-US" sz="1800" dirty="0"/>
              <a:t>Step 3: Set up Styles for title, subtitle, headings, chapters and text. Times of Roman is the best</a:t>
            </a:r>
            <a:endParaRPr sz="1800" dirty="0"/>
          </a:p>
          <a:p>
            <a:pPr marL="228600" lvl="0" indent="-165100" algn="l" rtl="0">
              <a:lnSpc>
                <a:spcPct val="90000"/>
              </a:lnSpc>
              <a:spcBef>
                <a:spcPts val="1000"/>
              </a:spcBef>
              <a:spcAft>
                <a:spcPts val="0"/>
              </a:spcAft>
              <a:buClr>
                <a:schemeClr val="dk1"/>
              </a:buClr>
              <a:buSzPts val="1800"/>
              <a:buChar char="•"/>
            </a:pPr>
            <a:r>
              <a:rPr lang="en-US" sz="1800" dirty="0"/>
              <a:t>Step 4: Add emphasis styling. Bold, Italics etc..</a:t>
            </a:r>
            <a:endParaRPr sz="1800" dirty="0"/>
          </a:p>
          <a:p>
            <a:pPr marL="228600" lvl="0" indent="-228085" algn="l" rtl="0">
              <a:spcBef>
                <a:spcPts val="1000"/>
              </a:spcBef>
              <a:spcAft>
                <a:spcPts val="0"/>
              </a:spcAft>
              <a:buSzPts val="1792"/>
              <a:buChar char="•"/>
            </a:pPr>
            <a:r>
              <a:rPr lang="en-US" sz="1800" dirty="0"/>
              <a:t>Step 5: No page numbering required</a:t>
            </a:r>
            <a:endParaRPr sz="1800" dirty="0"/>
          </a:p>
          <a:p>
            <a:pPr marL="228600" lvl="0" indent="-228085" algn="l" rtl="0">
              <a:spcBef>
                <a:spcPts val="1000"/>
              </a:spcBef>
              <a:spcAft>
                <a:spcPts val="0"/>
              </a:spcAft>
              <a:buSzPts val="1792"/>
              <a:buChar char="•"/>
            </a:pPr>
            <a:r>
              <a:rPr lang="en-US" sz="1800" dirty="0"/>
              <a:t>Step 6: Add page breaks only when required</a:t>
            </a:r>
            <a:endParaRPr sz="1800" dirty="0"/>
          </a:p>
          <a:p>
            <a:pPr marL="228600" lvl="0" indent="-228085" algn="l" rtl="0">
              <a:spcBef>
                <a:spcPts val="1000"/>
              </a:spcBef>
              <a:spcAft>
                <a:spcPts val="0"/>
              </a:spcAft>
              <a:buSzPts val="1792"/>
              <a:buChar char="•"/>
            </a:pPr>
            <a:r>
              <a:rPr lang="en-US" sz="1800" dirty="0"/>
              <a:t>Step 7: Interactive table of contents. Include links to go directly to other pages</a:t>
            </a:r>
            <a:endParaRPr sz="1800" dirty="0"/>
          </a:p>
          <a:p>
            <a:pPr marL="228600" lvl="0" indent="-228085" algn="l" rtl="0">
              <a:spcBef>
                <a:spcPts val="1000"/>
              </a:spcBef>
              <a:spcAft>
                <a:spcPts val="0"/>
              </a:spcAft>
              <a:buSzPts val="1792"/>
              <a:buChar char="•"/>
            </a:pPr>
            <a:r>
              <a:rPr lang="en-US" sz="1800" dirty="0"/>
              <a:t>Step 8: Add images only when required. </a:t>
            </a:r>
            <a:endParaRPr sz="1800" u="sng" dirty="0">
              <a:solidFill>
                <a:schemeClr val="hlink"/>
              </a:solidFill>
              <a:hlinkClick r:id="rId4"/>
            </a:endParaRPr>
          </a:p>
          <a:p>
            <a:pPr marL="0" lvl="0" indent="0" algn="l" rtl="0">
              <a:spcBef>
                <a:spcPts val="1000"/>
              </a:spcBef>
              <a:spcAft>
                <a:spcPts val="0"/>
              </a:spcAft>
              <a:buClr>
                <a:schemeClr val="dk1"/>
              </a:buClr>
              <a:buSzPts val="2800"/>
              <a:buNone/>
            </a:pPr>
            <a:endParaRPr sz="1800" u="sng" dirty="0">
              <a:solidFill>
                <a:schemeClr val="hlink"/>
              </a:solidFill>
              <a:hlinkClick r:id="rId4"/>
            </a:endParaRPr>
          </a:p>
          <a:p>
            <a:pPr marL="0" lvl="0" indent="0" algn="l" rtl="0">
              <a:spcBef>
                <a:spcPts val="1000"/>
              </a:spcBef>
              <a:spcAft>
                <a:spcPts val="0"/>
              </a:spcAft>
              <a:buClr>
                <a:schemeClr val="dk1"/>
              </a:buClr>
              <a:buSzPts val="2800"/>
              <a:buNone/>
            </a:pPr>
            <a:r>
              <a:rPr lang="en-US" sz="1800" u="sng" dirty="0">
                <a:solidFill>
                  <a:schemeClr val="hlink"/>
                </a:solidFill>
                <a:hlinkClick r:id="rId4"/>
              </a:rPr>
              <a:t>https://helpmenaomi.com/formatting-template-for-nonfiction-kindle-books/</a:t>
            </a:r>
            <a:endParaRPr sz="1800" dirty="0"/>
          </a:p>
          <a:p>
            <a:pPr marL="0" lvl="0" indent="0" algn="l" rtl="0">
              <a:spcBef>
                <a:spcPts val="1000"/>
              </a:spcBef>
              <a:spcAft>
                <a:spcPts val="0"/>
              </a:spcAft>
              <a:buClr>
                <a:schemeClr val="dk1"/>
              </a:buClr>
              <a:buSzPts val="2800"/>
              <a:buNone/>
            </a:pPr>
            <a:r>
              <a:rPr lang="en-US" sz="1800" dirty="0"/>
              <a:t>Template for formatting </a:t>
            </a:r>
            <a:endParaRP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4137992" y="27236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b="1" u="sng" dirty="0"/>
              <a:t>Kindle Previewer</a:t>
            </a:r>
            <a:endParaRPr sz="3600" dirty="0"/>
          </a:p>
        </p:txBody>
      </p:sp>
      <p:sp>
        <p:nvSpPr>
          <p:cNvPr id="109" name="Google Shape;10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85750" indent="-285750">
              <a:spcBef>
                <a:spcPts val="0"/>
              </a:spcBef>
              <a:buSzPct val="100000"/>
              <a:buFont typeface="Arial" panose="020B0604020202020204" pitchFamily="34" charset="0"/>
              <a:buChar char="•"/>
            </a:pPr>
            <a:r>
              <a:rPr lang="en-US" sz="1800" dirty="0"/>
              <a:t>After formatting the book, we can view it on kindle previewer to see how will it look to the audience.</a:t>
            </a:r>
          </a:p>
          <a:p>
            <a:pPr marL="0" indent="0">
              <a:spcBef>
                <a:spcPts val="0"/>
              </a:spcBef>
              <a:buSzPct val="100000"/>
              <a:buNone/>
            </a:pPr>
            <a:endParaRPr lang="en-US" sz="1800" dirty="0"/>
          </a:p>
          <a:p>
            <a:pPr marL="285750" indent="-285750">
              <a:spcBef>
                <a:spcPts val="0"/>
              </a:spcBef>
              <a:buSzPct val="100000"/>
              <a:buFont typeface="Arial" panose="020B0604020202020204" pitchFamily="34" charset="0"/>
              <a:buChar char="•"/>
            </a:pPr>
            <a:r>
              <a:rPr lang="en-US" sz="1800" dirty="0"/>
              <a:t>Kindle Previewer is a free desktop application that enables authors, publishers and eBook service providers to preview how their books will appear when delivered to Kindle customers and makes it easy to audit books for different screen sizes, display orientations and font sizes.</a:t>
            </a:r>
            <a:endParaRPr sz="1800" dirty="0"/>
          </a:p>
          <a:p>
            <a:pPr marL="0" lvl="0" indent="0" algn="l" rtl="0">
              <a:lnSpc>
                <a:spcPct val="90000"/>
              </a:lnSpc>
              <a:spcBef>
                <a:spcPts val="1000"/>
              </a:spcBef>
              <a:spcAft>
                <a:spcPts val="0"/>
              </a:spcAft>
              <a:buClr>
                <a:schemeClr val="dk1"/>
              </a:buClr>
              <a:buSzPts val="2800"/>
              <a:buNone/>
            </a:pPr>
            <a:endParaRPr sz="1800" dirty="0"/>
          </a:p>
          <a:p>
            <a:pPr marL="0" lvl="0" indent="0" algn="l" rtl="0">
              <a:lnSpc>
                <a:spcPct val="90000"/>
              </a:lnSpc>
              <a:spcBef>
                <a:spcPts val="1000"/>
              </a:spcBef>
              <a:spcAft>
                <a:spcPts val="0"/>
              </a:spcAft>
              <a:buClr>
                <a:schemeClr val="dk1"/>
              </a:buClr>
              <a:buSzPts val="2800"/>
              <a:buNone/>
            </a:pPr>
            <a:r>
              <a:rPr lang="en-US" sz="1800" u="sng" dirty="0">
                <a:solidFill>
                  <a:schemeClr val="hlink"/>
                </a:solidFill>
                <a:hlinkClick r:id="rId3"/>
              </a:rPr>
              <a:t>https://www.amazon.com/Kindle-Previewer/b?node=21381691011</a:t>
            </a:r>
            <a:endParaRPr sz="1800" dirty="0"/>
          </a:p>
          <a:p>
            <a:pPr marL="0" lvl="0" indent="0" algn="l" rtl="0">
              <a:lnSpc>
                <a:spcPct val="90000"/>
              </a:lnSpc>
              <a:spcBef>
                <a:spcPts val="1000"/>
              </a:spcBef>
              <a:spcAft>
                <a:spcPts val="0"/>
              </a:spcAft>
              <a:buClr>
                <a:schemeClr val="dk1"/>
              </a:buClr>
              <a:buSzPts val="2800"/>
              <a:buNone/>
            </a:pPr>
            <a:r>
              <a:rPr lang="en-US" sz="1800" dirty="0"/>
              <a:t>Download here</a:t>
            </a:r>
            <a:endParaRPr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1132381" y="736591"/>
            <a:ext cx="10078958" cy="590891"/>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dk1"/>
              </a:buClr>
              <a:buSzPts val="4400"/>
              <a:buFont typeface="Calibri"/>
              <a:buNone/>
            </a:pPr>
            <a:r>
              <a:rPr lang="en-US" sz="3600" b="1" u="sng" dirty="0"/>
              <a:t>Calibre</a:t>
            </a:r>
            <a:endParaRPr sz="3600" dirty="0"/>
          </a:p>
        </p:txBody>
      </p:sp>
      <p:sp>
        <p:nvSpPr>
          <p:cNvPr id="115" name="Google Shape;11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15900" algn="l" rtl="0">
              <a:lnSpc>
                <a:spcPct val="90000"/>
              </a:lnSpc>
              <a:spcBef>
                <a:spcPts val="0"/>
              </a:spcBef>
              <a:spcAft>
                <a:spcPts val="0"/>
              </a:spcAft>
              <a:buClr>
                <a:schemeClr val="dk1"/>
              </a:buClr>
              <a:buSzPts val="2600"/>
              <a:buChar char="•"/>
            </a:pPr>
            <a:r>
              <a:rPr lang="en-US" sz="1800" dirty="0"/>
              <a:t>Calibre is, in my opinion, the best. It is the oldest ePUB reader and it has excellent functionalities such as managing metadata, managing covers and even transferring files from one device to another</a:t>
            </a:r>
            <a:br>
              <a:rPr lang="en-US" sz="1800" dirty="0"/>
            </a:br>
            <a:endParaRPr sz="1800" dirty="0"/>
          </a:p>
          <a:p>
            <a:pPr marL="228600" lvl="0" indent="-215900" algn="l" rtl="0">
              <a:lnSpc>
                <a:spcPct val="90000"/>
              </a:lnSpc>
              <a:spcBef>
                <a:spcPts val="1000"/>
              </a:spcBef>
              <a:spcAft>
                <a:spcPts val="0"/>
              </a:spcAft>
              <a:buClr>
                <a:schemeClr val="dk1"/>
              </a:buClr>
              <a:buSzPts val="2600"/>
              <a:buChar char="•"/>
            </a:pPr>
            <a:r>
              <a:rPr lang="en-US" sz="1800" dirty="0"/>
              <a:t>Simply select the book you want to convert for your Kindle and click on Connect / Share. Email it to your Kindle account and within a few seconds, provided that your Kindle has a </a:t>
            </a:r>
            <a:r>
              <a:rPr lang="en-US" sz="1800" dirty="0" err="1"/>
              <a:t>wifi</a:t>
            </a:r>
            <a:r>
              <a:rPr lang="en-US" sz="1800" dirty="0"/>
              <a:t> connection, it will appear on your device as a Kindle book that you can open and use</a:t>
            </a:r>
            <a:endParaRPr sz="1800" dirty="0"/>
          </a:p>
          <a:p>
            <a:pPr marL="228600" lvl="0" indent="-50800" algn="l" rtl="0">
              <a:lnSpc>
                <a:spcPct val="90000"/>
              </a:lnSpc>
              <a:spcBef>
                <a:spcPts val="1000"/>
              </a:spcBef>
              <a:spcAft>
                <a:spcPts val="0"/>
              </a:spcAft>
              <a:buClr>
                <a:schemeClr val="dk1"/>
              </a:buClr>
              <a:buSzPts val="2800"/>
              <a:buNone/>
            </a:pPr>
            <a:endParaRPr sz="1800" dirty="0"/>
          </a:p>
        </p:txBody>
      </p:sp>
      <p:pic>
        <p:nvPicPr>
          <p:cNvPr id="4" name="Google Shape;121;p6">
            <a:extLst>
              <a:ext uri="{FF2B5EF4-FFF2-40B4-BE49-F238E27FC236}">
                <a16:creationId xmlns:a16="http://schemas.microsoft.com/office/drawing/2014/main" id="{46FBACD8-5C85-6420-131C-D4947D9D8829}"/>
              </a:ext>
            </a:extLst>
          </p:cNvPr>
          <p:cNvPicPr preferRelativeResize="0"/>
          <p:nvPr/>
        </p:nvPicPr>
        <p:blipFill rotWithShape="1">
          <a:blip r:embed="rId3" cstate="email">
            <a:alphaModFix/>
            <a:extLst>
              <a:ext uri="{28A0092B-C50C-407E-A947-70E740481C1C}">
                <a14:useLocalDpi xmlns:a14="http://schemas.microsoft.com/office/drawing/2010/main"/>
              </a:ext>
            </a:extLst>
          </a:blip>
          <a:srcRect t="10444"/>
          <a:stretch/>
        </p:blipFill>
        <p:spPr>
          <a:xfrm>
            <a:off x="7573067" y="3822875"/>
            <a:ext cx="3327734" cy="2229622"/>
          </a:xfrm>
          <a:prstGeom prst="rect">
            <a:avLst/>
          </a:prstGeom>
          <a:noFill/>
          <a:ln>
            <a:noFill/>
          </a:ln>
        </p:spPr>
      </p:pic>
      <p:pic>
        <p:nvPicPr>
          <p:cNvPr id="3" name="Picture 2" descr="Icon&#10;&#10;Description automatically generated">
            <a:extLst>
              <a:ext uri="{FF2B5EF4-FFF2-40B4-BE49-F238E27FC236}">
                <a16:creationId xmlns:a16="http://schemas.microsoft.com/office/drawing/2014/main" id="{5BBBACFF-B733-8FAF-BAA9-1E9C8AB044CE}"/>
              </a:ext>
            </a:extLst>
          </p:cNvPr>
          <p:cNvPicPr>
            <a:picLocks noChangeAspect="1"/>
          </p:cNvPicPr>
          <p:nvPr/>
        </p:nvPicPr>
        <p:blipFill>
          <a:blip r:embed="rId4"/>
          <a:stretch>
            <a:fillRect/>
          </a:stretch>
        </p:blipFill>
        <p:spPr>
          <a:xfrm>
            <a:off x="3240576" y="3822875"/>
            <a:ext cx="1930115" cy="18671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body" idx="1"/>
          </p:nvPr>
        </p:nvSpPr>
        <p:spPr>
          <a:xfrm>
            <a:off x="859877" y="1394963"/>
            <a:ext cx="3866576" cy="4351200"/>
          </a:xfrm>
          <a:prstGeom prst="rect">
            <a:avLst/>
          </a:prstGeom>
          <a:noFill/>
          <a:ln>
            <a:noFill/>
          </a:ln>
        </p:spPr>
        <p:txBody>
          <a:bodyPr spcFirstLastPara="1" wrap="square" lIns="91425" tIns="45700" rIns="91425" bIns="45700" anchor="t" anchorCtr="0">
            <a:normAutofit/>
          </a:bodyPr>
          <a:lstStyle/>
          <a:p>
            <a:pPr marL="0" indent="0">
              <a:spcBef>
                <a:spcPts val="0"/>
              </a:spcBef>
              <a:buSzPts val="2800"/>
              <a:buNone/>
            </a:pPr>
            <a:r>
              <a:rPr lang="en-US" sz="1800" dirty="0"/>
              <a:t>Download Calibre here</a:t>
            </a:r>
            <a:endParaRPr sz="1800" dirty="0"/>
          </a:p>
          <a:p>
            <a:pPr marL="0" lvl="0" indent="0" algn="l" rtl="0">
              <a:lnSpc>
                <a:spcPct val="90000"/>
              </a:lnSpc>
              <a:spcBef>
                <a:spcPts val="1000"/>
              </a:spcBef>
              <a:spcAft>
                <a:spcPts val="0"/>
              </a:spcAft>
              <a:buClr>
                <a:schemeClr val="dk1"/>
              </a:buClr>
              <a:buSzPts val="2800"/>
              <a:buNone/>
            </a:pPr>
            <a:r>
              <a:rPr lang="en-US" sz="1800" u="sng" dirty="0">
                <a:solidFill>
                  <a:schemeClr val="hlink"/>
                </a:solidFill>
                <a:hlinkClick r:id="rId3"/>
              </a:rPr>
              <a:t>https://calibre-ebook.com/download</a:t>
            </a:r>
            <a:endParaRPr sz="1800" dirty="0"/>
          </a:p>
          <a:p>
            <a:pPr marL="0" lvl="0" indent="0" algn="l" rtl="0">
              <a:lnSpc>
                <a:spcPct val="90000"/>
              </a:lnSpc>
              <a:spcBef>
                <a:spcPts val="1000"/>
              </a:spcBef>
              <a:spcAft>
                <a:spcPts val="0"/>
              </a:spcAft>
              <a:buClr>
                <a:schemeClr val="dk1"/>
              </a:buClr>
              <a:buSzPts val="2800"/>
              <a:buNone/>
            </a:pPr>
            <a:endParaRPr sz="1800" dirty="0"/>
          </a:p>
          <a:p>
            <a:pPr marL="0" lvl="0" indent="0" algn="l" rtl="0">
              <a:lnSpc>
                <a:spcPct val="90000"/>
              </a:lnSpc>
              <a:spcBef>
                <a:spcPts val="1000"/>
              </a:spcBef>
              <a:spcAft>
                <a:spcPts val="0"/>
              </a:spcAft>
              <a:buClr>
                <a:schemeClr val="dk1"/>
              </a:buClr>
              <a:buSzPts val="2800"/>
              <a:buNone/>
            </a:pPr>
            <a:endParaRPr sz="1800" dirty="0"/>
          </a:p>
        </p:txBody>
      </p:sp>
      <p:pic>
        <p:nvPicPr>
          <p:cNvPr id="122" name="Google Shape;122;p6" descr="Graphical user interface&#10;&#10;Description automatically generated"/>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960151" y="1503007"/>
            <a:ext cx="5690024" cy="4665200"/>
          </a:xfrm>
          <a:prstGeom prst="rect">
            <a:avLst/>
          </a:prstGeom>
          <a:noFill/>
          <a:ln>
            <a:noFill/>
          </a:ln>
        </p:spPr>
      </p:pic>
      <p:sp>
        <p:nvSpPr>
          <p:cNvPr id="123" name="Google Shape;123;p6"/>
          <p:cNvSpPr txBox="1">
            <a:spLocks noGrp="1"/>
          </p:cNvSpPr>
          <p:nvPr>
            <p:ph type="title"/>
          </p:nvPr>
        </p:nvSpPr>
        <p:spPr>
          <a:xfrm>
            <a:off x="859877" y="394347"/>
            <a:ext cx="10790298" cy="590891"/>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dk1"/>
              </a:buClr>
              <a:buSzPts val="4400"/>
              <a:buFont typeface="Calibri"/>
              <a:buNone/>
            </a:pPr>
            <a:r>
              <a:rPr lang="en-US" sz="3600" b="1" u="sng" dirty="0">
                <a:latin typeface="Calibri Light" panose="020F0302020204030204" pitchFamily="34" charset="0"/>
                <a:cs typeface="Calibri Light" panose="020F0302020204030204" pitchFamily="34" charset="0"/>
              </a:rPr>
              <a:t>Calibre - install</a:t>
            </a:r>
            <a:endParaRPr sz="3600" b="1" dirty="0">
              <a:latin typeface="Calibri Light" panose="020F0302020204030204" pitchFamily="34" charset="0"/>
              <a:cs typeface="Calibri Light" panose="020F03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948650" y="755349"/>
            <a:ext cx="10104594" cy="480300"/>
          </a:xfrm>
          <a:prstGeom prst="rect">
            <a:avLst/>
          </a:prstGeom>
          <a:noFill/>
          <a:ln>
            <a:noFill/>
          </a:ln>
        </p:spPr>
        <p:txBody>
          <a:bodyPr spcFirstLastPara="1" wrap="square" lIns="91425" tIns="45700" rIns="91425" bIns="45700" anchor="ctr" anchorCtr="0">
            <a:spAutoFit/>
          </a:bodyPr>
          <a:lstStyle/>
          <a:p>
            <a:pPr marL="0" lvl="0" indent="0" algn="ctr" rtl="0">
              <a:lnSpc>
                <a:spcPct val="90000"/>
              </a:lnSpc>
              <a:spcBef>
                <a:spcPts val="0"/>
              </a:spcBef>
              <a:spcAft>
                <a:spcPts val="0"/>
              </a:spcAft>
              <a:buClr>
                <a:schemeClr val="dk1"/>
              </a:buClr>
              <a:buSzPts val="4400"/>
              <a:buFont typeface="Calibri"/>
              <a:buNone/>
            </a:pPr>
            <a:r>
              <a:rPr lang="en-US" sz="2800" b="1" u="sng" dirty="0"/>
              <a:t>Calibre - Upload book to Kindle</a:t>
            </a:r>
            <a:endParaRPr sz="2800" dirty="0"/>
          </a:p>
        </p:txBody>
      </p:sp>
      <p:sp>
        <p:nvSpPr>
          <p:cNvPr id="129" name="Google Shape;129;p7"/>
          <p:cNvSpPr txBox="1">
            <a:spLocks noGrp="1"/>
          </p:cNvSpPr>
          <p:nvPr>
            <p:ph type="body" idx="1"/>
          </p:nvPr>
        </p:nvSpPr>
        <p:spPr>
          <a:xfrm>
            <a:off x="948650" y="1803000"/>
            <a:ext cx="6096000" cy="3252000"/>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chemeClr val="dk1"/>
              </a:buClr>
              <a:buSzPts val="2800"/>
              <a:buNone/>
            </a:pPr>
            <a:r>
              <a:rPr lang="en-US" sz="1400" u="sng">
                <a:solidFill>
                  <a:schemeClr val="hlink"/>
                </a:solidFill>
                <a:hlinkClick r:id="rId3"/>
              </a:rPr>
              <a:t>https://www.youtube.com/watch?v=mcxLNcuHT0w</a:t>
            </a:r>
            <a:endParaRPr sz="1400"/>
          </a:p>
          <a:p>
            <a:pPr marL="0" lvl="0" indent="0" algn="l" rtl="0">
              <a:lnSpc>
                <a:spcPct val="90000"/>
              </a:lnSpc>
              <a:spcBef>
                <a:spcPts val="1000"/>
              </a:spcBef>
              <a:spcAft>
                <a:spcPts val="0"/>
              </a:spcAft>
              <a:buClr>
                <a:schemeClr val="dk1"/>
              </a:buClr>
              <a:buSzPts val="2800"/>
              <a:buNone/>
            </a:pPr>
            <a:endParaRPr sz="1400"/>
          </a:p>
          <a:p>
            <a:pPr marL="0" lvl="0" indent="0" algn="l" rtl="0">
              <a:lnSpc>
                <a:spcPct val="90000"/>
              </a:lnSpc>
              <a:spcBef>
                <a:spcPts val="1000"/>
              </a:spcBef>
              <a:spcAft>
                <a:spcPts val="0"/>
              </a:spcAft>
              <a:buClr>
                <a:schemeClr val="dk1"/>
              </a:buClr>
              <a:buSzPts val="2800"/>
              <a:buNone/>
            </a:pPr>
            <a:r>
              <a:rPr lang="en-US" sz="1400"/>
              <a:t>Step 1: Download Calibre</a:t>
            </a:r>
            <a:endParaRPr sz="1400"/>
          </a:p>
          <a:p>
            <a:pPr marL="0" lvl="0" indent="0" algn="l" rtl="0">
              <a:lnSpc>
                <a:spcPct val="90000"/>
              </a:lnSpc>
              <a:spcBef>
                <a:spcPts val="1000"/>
              </a:spcBef>
              <a:spcAft>
                <a:spcPts val="0"/>
              </a:spcAft>
              <a:buClr>
                <a:schemeClr val="dk1"/>
              </a:buClr>
              <a:buSzPts val="2800"/>
              <a:buNone/>
            </a:pPr>
            <a:r>
              <a:rPr lang="en-US" sz="1400"/>
              <a:t>Step 2: Upload your word document to calibre</a:t>
            </a:r>
            <a:endParaRPr sz="1400"/>
          </a:p>
          <a:p>
            <a:pPr marL="0" lvl="0" indent="0" algn="l" rtl="0">
              <a:lnSpc>
                <a:spcPct val="90000"/>
              </a:lnSpc>
              <a:spcBef>
                <a:spcPts val="1000"/>
              </a:spcBef>
              <a:spcAft>
                <a:spcPts val="0"/>
              </a:spcAft>
              <a:buClr>
                <a:schemeClr val="dk1"/>
              </a:buClr>
              <a:buSzPts val="2800"/>
              <a:buNone/>
            </a:pPr>
            <a:r>
              <a:rPr lang="en-US" sz="1400"/>
              <a:t>Step 3: Upload the cover page</a:t>
            </a:r>
            <a:endParaRPr sz="1400"/>
          </a:p>
          <a:p>
            <a:pPr marL="0" lvl="0" indent="0" algn="l" rtl="0">
              <a:lnSpc>
                <a:spcPct val="90000"/>
              </a:lnSpc>
              <a:spcBef>
                <a:spcPts val="1000"/>
              </a:spcBef>
              <a:spcAft>
                <a:spcPts val="0"/>
              </a:spcAft>
              <a:buClr>
                <a:schemeClr val="dk1"/>
              </a:buClr>
              <a:buSzPts val="2800"/>
              <a:buNone/>
            </a:pPr>
            <a:r>
              <a:rPr lang="en-US" sz="1400"/>
              <a:t>Step 4: Convert to Epub format using Calibre</a:t>
            </a:r>
            <a:endParaRPr sz="1400"/>
          </a:p>
          <a:p>
            <a:pPr marL="0" lvl="0" indent="0" algn="l" rtl="0">
              <a:spcBef>
                <a:spcPts val="0"/>
              </a:spcBef>
              <a:spcAft>
                <a:spcPts val="0"/>
              </a:spcAft>
              <a:buClr>
                <a:schemeClr val="dk1"/>
              </a:buClr>
              <a:buSzPts val="2800"/>
              <a:buNone/>
            </a:pPr>
            <a:endParaRPr sz="1400"/>
          </a:p>
          <a:p>
            <a:pPr marL="0" lvl="0" indent="0" algn="l" rtl="0">
              <a:spcBef>
                <a:spcPts val="0"/>
              </a:spcBef>
              <a:spcAft>
                <a:spcPts val="0"/>
              </a:spcAft>
              <a:buClr>
                <a:schemeClr val="dk1"/>
              </a:buClr>
              <a:buSzPts val="2800"/>
              <a:buNone/>
            </a:pPr>
            <a:r>
              <a:rPr lang="en-US" sz="1400"/>
              <a:t>Step 5: Set up your KDP account</a:t>
            </a:r>
            <a:endParaRPr sz="1400"/>
          </a:p>
          <a:p>
            <a:pPr marL="0" lvl="0" indent="0" algn="l" rtl="0">
              <a:spcBef>
                <a:spcPts val="1000"/>
              </a:spcBef>
              <a:spcAft>
                <a:spcPts val="0"/>
              </a:spcAft>
              <a:buClr>
                <a:schemeClr val="dk1"/>
              </a:buClr>
              <a:buSzPts val="2800"/>
              <a:buNone/>
            </a:pPr>
            <a:r>
              <a:rPr lang="en-US" sz="1400"/>
              <a:t>Step 6: Upload the EPUB format book to kindle</a:t>
            </a:r>
            <a:endParaRPr sz="1400"/>
          </a:p>
          <a:p>
            <a:pPr marL="0" lvl="0" indent="0" algn="l" rtl="0">
              <a:spcBef>
                <a:spcPts val="1000"/>
              </a:spcBef>
              <a:spcAft>
                <a:spcPts val="0"/>
              </a:spcAft>
              <a:buClr>
                <a:schemeClr val="dk1"/>
              </a:buClr>
              <a:buSzPts val="2800"/>
              <a:buNone/>
            </a:pPr>
            <a:r>
              <a:rPr lang="en-US" sz="1400"/>
              <a:t>Step 7: Upload cover page</a:t>
            </a:r>
            <a:endParaRPr sz="1400"/>
          </a:p>
          <a:p>
            <a:pPr marL="0" lvl="0" indent="0" algn="l" rtl="0">
              <a:spcBef>
                <a:spcPts val="1000"/>
              </a:spcBef>
              <a:spcAft>
                <a:spcPts val="0"/>
              </a:spcAft>
              <a:buClr>
                <a:schemeClr val="dk1"/>
              </a:buClr>
              <a:buSzPts val="2800"/>
              <a:buNone/>
            </a:pPr>
            <a:r>
              <a:rPr lang="en-US" sz="1400"/>
              <a:t>Step 8: Finish uploading</a:t>
            </a:r>
            <a:endParaRPr sz="1400"/>
          </a:p>
        </p:txBody>
      </p:sp>
      <p:pic>
        <p:nvPicPr>
          <p:cNvPr id="130" name="Google Shape;130;p7" descr="Graphical user interface, application, Teams&#10;&#10;Description automatically generated"/>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096000" y="1773936"/>
            <a:ext cx="4957243" cy="33101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body" idx="1"/>
          </p:nvPr>
        </p:nvSpPr>
        <p:spPr>
          <a:xfrm>
            <a:off x="419100" y="1424400"/>
            <a:ext cx="7449300" cy="4351500"/>
          </a:xfrm>
          <a:prstGeom prst="rect">
            <a:avLst/>
          </a:prstGeom>
          <a:noFill/>
          <a:ln>
            <a:noFill/>
          </a:ln>
        </p:spPr>
        <p:txBody>
          <a:bodyPr spcFirstLastPara="1" wrap="square" lIns="91425" tIns="45700" rIns="91425" bIns="45700" anchor="t" anchorCtr="0">
            <a:normAutofit fontScale="92500" lnSpcReduction="10000"/>
          </a:bodyPr>
          <a:lstStyle/>
          <a:p>
            <a:pPr marL="25400" lvl="0" indent="0" algn="l" rtl="0">
              <a:lnSpc>
                <a:spcPct val="90000"/>
              </a:lnSpc>
              <a:spcBef>
                <a:spcPts val="0"/>
              </a:spcBef>
              <a:spcAft>
                <a:spcPts val="0"/>
              </a:spcAft>
              <a:buClr>
                <a:schemeClr val="dk1"/>
              </a:buClr>
              <a:buSzPts val="2400"/>
              <a:buNone/>
            </a:pPr>
            <a:r>
              <a:rPr lang="en-US" sz="1800" dirty="0"/>
              <a:t>Download here </a:t>
            </a:r>
            <a:endParaRPr sz="1800" dirty="0"/>
          </a:p>
          <a:p>
            <a:pPr marL="0" lvl="0" indent="0" algn="l" rtl="0">
              <a:lnSpc>
                <a:spcPct val="90000"/>
              </a:lnSpc>
              <a:spcBef>
                <a:spcPts val="1000"/>
              </a:spcBef>
              <a:spcAft>
                <a:spcPts val="0"/>
              </a:spcAft>
              <a:buClr>
                <a:schemeClr val="dk1"/>
              </a:buClr>
              <a:buSzPts val="2800"/>
              <a:buNone/>
            </a:pPr>
            <a:r>
              <a:rPr lang="en-US" sz="1800" u="sng" dirty="0">
                <a:solidFill>
                  <a:schemeClr val="hlink"/>
                </a:solidFill>
                <a:hlinkClick r:id="rId3"/>
              </a:rPr>
              <a:t>https://www.amazon.com/Kindle-Create/b?ie=UTF8&amp;node=18292298011</a:t>
            </a:r>
            <a:r>
              <a:rPr lang="en-US" sz="1800" dirty="0"/>
              <a:t> </a:t>
            </a:r>
            <a:endParaRPr sz="1800" dirty="0"/>
          </a:p>
          <a:p>
            <a:pPr marL="0" lvl="0" indent="0" algn="l" rtl="0">
              <a:lnSpc>
                <a:spcPct val="90000"/>
              </a:lnSpc>
              <a:spcBef>
                <a:spcPts val="1000"/>
              </a:spcBef>
              <a:spcAft>
                <a:spcPts val="0"/>
              </a:spcAft>
              <a:buClr>
                <a:schemeClr val="dk1"/>
              </a:buClr>
              <a:buSzPts val="2800"/>
              <a:buNone/>
            </a:pPr>
            <a:endParaRPr sz="1800" dirty="0"/>
          </a:p>
          <a:p>
            <a:pPr marL="0" lvl="0" indent="0" algn="l" rtl="0">
              <a:lnSpc>
                <a:spcPct val="90000"/>
              </a:lnSpc>
              <a:spcBef>
                <a:spcPts val="1000"/>
              </a:spcBef>
              <a:spcAft>
                <a:spcPts val="0"/>
              </a:spcAft>
              <a:buClr>
                <a:schemeClr val="dk1"/>
              </a:buClr>
              <a:buSzPts val="2800"/>
              <a:buNone/>
            </a:pPr>
            <a:r>
              <a:rPr lang="en-US" sz="1800" dirty="0"/>
              <a:t>Step 1: </a:t>
            </a:r>
            <a:r>
              <a:rPr lang="en-US" sz="1800" b="1" dirty="0"/>
              <a:t>Import unformatted file into Kindle Create</a:t>
            </a:r>
            <a:endParaRPr sz="1800" dirty="0"/>
          </a:p>
          <a:p>
            <a:pPr marL="0" lvl="0" indent="0" algn="l" rtl="0">
              <a:lnSpc>
                <a:spcPct val="90000"/>
              </a:lnSpc>
              <a:spcBef>
                <a:spcPts val="1000"/>
              </a:spcBef>
              <a:spcAft>
                <a:spcPts val="0"/>
              </a:spcAft>
              <a:buClr>
                <a:schemeClr val="dk1"/>
              </a:buClr>
              <a:buSzPts val="2800"/>
              <a:buNone/>
            </a:pPr>
            <a:r>
              <a:rPr lang="en-US" sz="1800" dirty="0"/>
              <a:t>To import the sample manuscript file, start Kindle Create and click </a:t>
            </a:r>
            <a:r>
              <a:rPr lang="en-US" sz="1800" b="1" dirty="0"/>
              <a:t>Create New</a:t>
            </a:r>
            <a:r>
              <a:rPr lang="en-US" sz="1800" dirty="0"/>
              <a:t>.</a:t>
            </a:r>
            <a:endParaRPr sz="1800" dirty="0"/>
          </a:p>
          <a:p>
            <a:pPr marL="228600" lvl="0" indent="-228600">
              <a:spcBef>
                <a:spcPts val="0"/>
              </a:spcBef>
              <a:buSzPct val="100000"/>
            </a:pPr>
            <a:endParaRPr lang="en-US" sz="1800" dirty="0"/>
          </a:p>
          <a:p>
            <a:pPr marL="0" lvl="0" indent="0">
              <a:spcBef>
                <a:spcPts val="0"/>
              </a:spcBef>
              <a:buSzPct val="100000"/>
              <a:buNone/>
            </a:pPr>
            <a:r>
              <a:rPr lang="en-US" sz="1800" dirty="0"/>
              <a:t>Step 2: </a:t>
            </a:r>
            <a:r>
              <a:rPr lang="en-US" sz="1800" b="1" dirty="0"/>
              <a:t>Add front matter pages</a:t>
            </a:r>
            <a:endParaRPr lang="en-US" sz="1800" dirty="0"/>
          </a:p>
          <a:p>
            <a:pPr marL="0" lvl="0" indent="0">
              <a:buSzPct val="100000"/>
              <a:buNone/>
            </a:pPr>
            <a:r>
              <a:rPr lang="en-US" sz="1800" dirty="0"/>
              <a:t>Kindle Create allows you to easily add front matter pages like title page, copyright, dedication, and more in a few clicks. For example, to add a title page:</a:t>
            </a:r>
          </a:p>
          <a:p>
            <a:pPr marL="0" lvl="0" indent="0">
              <a:buSzPct val="100000"/>
              <a:buNone/>
            </a:pPr>
            <a:r>
              <a:rPr lang="en-US" sz="1800" dirty="0"/>
              <a:t>1. Click the + sign next to the Front matter section and select Title Page.</a:t>
            </a:r>
          </a:p>
          <a:p>
            <a:pPr marL="0" lvl="0" indent="0">
              <a:buSzPct val="100000"/>
              <a:buNone/>
            </a:pPr>
            <a:r>
              <a:rPr lang="en-US" sz="1800" dirty="0"/>
              <a:t>2. Fill in the available fields like Title, Subtitle, and add a publisher image (optional).</a:t>
            </a:r>
            <a:br>
              <a:rPr lang="en-US" sz="1800" dirty="0"/>
            </a:br>
            <a:r>
              <a:rPr lang="en-US" sz="1800" dirty="0"/>
              <a:t>3. Click Create Page and Kindle Create will generate a preformatted title page.</a:t>
            </a:r>
          </a:p>
          <a:p>
            <a:pPr marL="0" lvl="0" indent="0">
              <a:buSzPct val="100000"/>
              <a:buNone/>
            </a:pPr>
            <a:br>
              <a:rPr lang="en-US" sz="1800" dirty="0"/>
            </a:br>
            <a:endParaRPr lang="en-US" sz="1800" dirty="0"/>
          </a:p>
          <a:p>
            <a:pPr marL="228600" lvl="0" indent="-64135">
              <a:buSzPct val="100000"/>
              <a:buNone/>
            </a:pPr>
            <a:endParaRPr lang="en-US" sz="1800" dirty="0"/>
          </a:p>
          <a:p>
            <a:pPr marL="0" lvl="0" indent="0" algn="l" rtl="0">
              <a:lnSpc>
                <a:spcPct val="90000"/>
              </a:lnSpc>
              <a:spcBef>
                <a:spcPts val="1000"/>
              </a:spcBef>
              <a:spcAft>
                <a:spcPts val="0"/>
              </a:spcAft>
              <a:buClr>
                <a:schemeClr val="dk1"/>
              </a:buClr>
              <a:buSzPts val="2800"/>
              <a:buNone/>
            </a:pPr>
            <a:endParaRPr sz="1800" dirty="0"/>
          </a:p>
        </p:txBody>
      </p:sp>
      <p:sp>
        <p:nvSpPr>
          <p:cNvPr id="136" name="Google Shape;136;p9"/>
          <p:cNvSpPr txBox="1"/>
          <p:nvPr/>
        </p:nvSpPr>
        <p:spPr>
          <a:xfrm>
            <a:off x="419099" y="346159"/>
            <a:ext cx="10924761"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sng" strike="noStrike" cap="none" dirty="0">
                <a:solidFill>
                  <a:schemeClr val="dk1"/>
                </a:solidFill>
                <a:latin typeface="Calibri"/>
                <a:ea typeface="Calibri"/>
                <a:cs typeface="Calibri"/>
                <a:sym typeface="Calibri"/>
              </a:rPr>
              <a:t>Kindle Create</a:t>
            </a:r>
            <a:endParaRPr sz="3600" dirty="0"/>
          </a:p>
        </p:txBody>
      </p:sp>
      <p:pic>
        <p:nvPicPr>
          <p:cNvPr id="137" name="Google Shape;137;p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944701" y="1270000"/>
            <a:ext cx="3911600" cy="431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body" idx="1"/>
          </p:nvPr>
        </p:nvSpPr>
        <p:spPr>
          <a:xfrm>
            <a:off x="477252" y="839036"/>
            <a:ext cx="7275270" cy="4351338"/>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ct val="100000"/>
              <a:buFont typeface="Arial" panose="020B0604020202020204" pitchFamily="34" charset="0"/>
              <a:buChar char="•"/>
            </a:pPr>
            <a:r>
              <a:rPr lang="en-US" sz="1800" dirty="0"/>
              <a:t>Step 3: </a:t>
            </a:r>
            <a:r>
              <a:rPr lang="en-US" sz="1800" b="1" dirty="0"/>
              <a:t>Add table of contents page (optional)</a:t>
            </a:r>
            <a:endParaRPr sz="1800" dirty="0"/>
          </a:p>
          <a:p>
            <a:pPr marL="0" lvl="0" indent="0" algn="l" rtl="0">
              <a:lnSpc>
                <a:spcPct val="90000"/>
              </a:lnSpc>
              <a:spcBef>
                <a:spcPts val="1000"/>
              </a:spcBef>
              <a:spcAft>
                <a:spcPts val="0"/>
              </a:spcAft>
              <a:buClr>
                <a:schemeClr val="dk1"/>
              </a:buClr>
              <a:buSzPts val="2800"/>
              <a:buNone/>
            </a:pPr>
            <a:r>
              <a:rPr lang="en-US" sz="1800" dirty="0"/>
              <a:t>To add a table of contents (TOC) page, click your first chapter in the </a:t>
            </a:r>
            <a:r>
              <a:rPr lang="en-US" sz="1800" b="1" dirty="0"/>
              <a:t>Contents</a:t>
            </a:r>
            <a:r>
              <a:rPr lang="en-US" sz="1800" dirty="0"/>
              <a:t> pane, click </a:t>
            </a:r>
            <a:r>
              <a:rPr lang="en-US" sz="1800" b="1" dirty="0"/>
              <a:t>Insert</a:t>
            </a:r>
            <a:r>
              <a:rPr lang="en-US" sz="1800" dirty="0"/>
              <a:t>, and choose </a:t>
            </a:r>
            <a:r>
              <a:rPr lang="en-US" sz="1800" b="1" dirty="0"/>
              <a:t>Table of Contents</a:t>
            </a:r>
            <a:r>
              <a:rPr lang="en-US" sz="1800" dirty="0"/>
              <a:t>. A list of detected chapter titles will appear.</a:t>
            </a:r>
          </a:p>
          <a:p>
            <a:pPr marL="0" lvl="0" indent="0" algn="l" rtl="0">
              <a:lnSpc>
                <a:spcPct val="90000"/>
              </a:lnSpc>
              <a:spcBef>
                <a:spcPts val="1000"/>
              </a:spcBef>
              <a:spcAft>
                <a:spcPts val="0"/>
              </a:spcAft>
              <a:buClr>
                <a:schemeClr val="dk1"/>
              </a:buClr>
              <a:buSzPts val="2800"/>
              <a:buNone/>
            </a:pPr>
            <a:endParaRPr lang="en-US" sz="1800" dirty="0"/>
          </a:p>
          <a:p>
            <a:pPr marL="285750" lvl="0" indent="-285750">
              <a:spcBef>
                <a:spcPts val="0"/>
              </a:spcBef>
              <a:buSzPct val="100000"/>
              <a:buFont typeface="Arial" panose="020B0604020202020204" pitchFamily="34" charset="0"/>
              <a:buChar char="•"/>
            </a:pPr>
            <a:r>
              <a:rPr lang="en-US" sz="1800" dirty="0"/>
              <a:t>Step 4: </a:t>
            </a:r>
            <a:r>
              <a:rPr lang="en-US" sz="1800" b="1" dirty="0"/>
              <a:t>Choose a theme</a:t>
            </a:r>
            <a:endParaRPr lang="en-US" sz="1800" dirty="0"/>
          </a:p>
          <a:p>
            <a:pPr marL="0" lvl="0" indent="0">
              <a:buSzPts val="2800"/>
              <a:buNone/>
            </a:pPr>
            <a:r>
              <a:rPr lang="en-US" sz="1800" dirty="0"/>
              <a:t>Give your book the right look and feel by applying a theme that automatically updates the layout and font. </a:t>
            </a:r>
          </a:p>
          <a:p>
            <a:pPr marL="0" lvl="0" indent="0">
              <a:buSzPts val="2800"/>
              <a:buNone/>
            </a:pPr>
            <a:r>
              <a:rPr lang="en-US" sz="1800" dirty="0"/>
              <a:t>The Modern theme is the default. </a:t>
            </a:r>
          </a:p>
          <a:p>
            <a:pPr marL="0" lvl="0" indent="0">
              <a:buSzPts val="2800"/>
              <a:buNone/>
            </a:pPr>
            <a:r>
              <a:rPr lang="en-US" sz="1800" dirty="0"/>
              <a:t>To change it, click the </a:t>
            </a:r>
            <a:r>
              <a:rPr lang="en-US" sz="1800" b="1" dirty="0"/>
              <a:t>Theme</a:t>
            </a:r>
            <a:r>
              <a:rPr lang="en-US" sz="1800" dirty="0"/>
              <a:t> button in the upper right-hand corner of Kindle Create. You have four options: Modern, Classic, Cosmos, and Amour. </a:t>
            </a:r>
          </a:p>
          <a:p>
            <a:pPr marL="0" lvl="0" indent="0" algn="l" rtl="0">
              <a:lnSpc>
                <a:spcPct val="90000"/>
              </a:lnSpc>
              <a:spcBef>
                <a:spcPts val="1000"/>
              </a:spcBef>
              <a:spcAft>
                <a:spcPts val="0"/>
              </a:spcAft>
              <a:buClr>
                <a:schemeClr val="dk1"/>
              </a:buClr>
              <a:buSzPts val="2800"/>
              <a:buNone/>
            </a:pPr>
            <a:endParaRPr sz="1800" dirty="0"/>
          </a:p>
        </p:txBody>
      </p:sp>
      <p:pic>
        <p:nvPicPr>
          <p:cNvPr id="148" name="Google Shape;148;p11" descr="Graphical user interface, application&#10;&#10;Description automatically generated"/>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377421" y="258504"/>
            <a:ext cx="4337327" cy="4343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4" descr="Text&#10;&#10;Description automatically generated"/>
          <p:cNvPicPr preferRelativeResize="0">
            <a:picLocks noGrp="1"/>
          </p:cNvPicPr>
          <p:nvPr>
            <p:ph type="body" idx="1"/>
          </p:nvPr>
        </p:nvPicPr>
        <p:blipFill rotWithShape="1">
          <a:blip r:embed="rId3" cstate="email">
            <a:alphaModFix/>
            <a:extLst>
              <a:ext uri="{28A0092B-C50C-407E-A947-70E740481C1C}">
                <a14:useLocalDpi xmlns:a14="http://schemas.microsoft.com/office/drawing/2010/main"/>
              </a:ext>
            </a:extLst>
          </a:blip>
          <a:srcRect/>
          <a:stretch/>
        </p:blipFill>
        <p:spPr>
          <a:xfrm>
            <a:off x="1815860" y="520700"/>
            <a:ext cx="8560279" cy="58166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1209</Words>
  <Application>Microsoft Macintosh PowerPoint</Application>
  <PresentationFormat>Widescreen</PresentationFormat>
  <Paragraphs>111</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Calibri Light</vt:lpstr>
      <vt:lpstr>Arial</vt:lpstr>
      <vt:lpstr>Office Theme</vt:lpstr>
      <vt:lpstr>Publishing an eBook on Amazon</vt:lpstr>
      <vt:lpstr>How to format using MS Word</vt:lpstr>
      <vt:lpstr>Kindle Previewer</vt:lpstr>
      <vt:lpstr>Calibre</vt:lpstr>
      <vt:lpstr>Calibre - install</vt:lpstr>
      <vt:lpstr>Calibre - Upload book to Kindle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an eBook on Amazon</dc:title>
  <dc:creator>Nimisha Khaitan</dc:creator>
  <cp:lastModifiedBy>Lev Selector</cp:lastModifiedBy>
  <cp:revision>2</cp:revision>
  <dcterms:created xsi:type="dcterms:W3CDTF">2022-07-06T22:40:08Z</dcterms:created>
  <dcterms:modified xsi:type="dcterms:W3CDTF">2025-07-02T15:08:30Z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2022-07-06T22:40:09Z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09583f17-cfdf-4fcc-9e88-11f2258675a1</vt:lpwstr>
  </property>
  <property fmtid="{D5CDD505-2E9C-101B-9397-08002B2CF9AE}" pid="8" name="MSIP_Label_4f518368-b969-4042-91d9-8939bd921da2_ContentBits">
    <vt:lpwstr>0</vt:lpwstr>
  </property>
</Properties>
</file>