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 Mono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dd131c1e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31dd131c1e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e36398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31ce36398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ce36398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1ce36398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dd131c1e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31dd131c1e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dd131c1e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31dd131c1e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dd131c1e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1dd131c1e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d131c1e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31dd131c1e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690c374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d690c374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ce363985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31ce363985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d02b299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31d02b299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a8bc990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1a8bc990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dbf04c4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31dbf04c4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5dd03e9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315dd03e9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dbf04c4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31dbf04c4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dbf04c41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31dbf04c41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dbf04c41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31dbf04c41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dbf04c41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31dbf04c41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ff98ccd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1cff98ccd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cff98cc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31cff98cc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d564d4b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1d564d4b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i/gr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llama.com/library/llama3.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www.youtube.com/watch?v=7T7Nv5RMZqs" TargetMode="External"/><Relationship Id="rId4" Type="http://schemas.openxmlformats.org/officeDocument/2006/relationships/hyperlink" Target="https://github.com/ollama/ollama-python/blob/main/examples/structured-outputs.py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whatsaraiza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illuminate.google.com" TargetMode="External"/><Relationship Id="rId7" Type="http://schemas.openxmlformats.org/officeDocument/2006/relationships/image" Target="../media/image14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crunch.com/2024/12/04/key-leaders-behind-googles-viral-notebooklm-are-leaving-to-create-their-own-startup/" TargetMode="External"/><Relationship Id="rId11" Type="http://schemas.openxmlformats.org/officeDocument/2006/relationships/image" Target="../media/image15.jpeg"/><Relationship Id="rId5" Type="http://schemas.openxmlformats.org/officeDocument/2006/relationships/hyperlink" Target="https://elevenlabs.io/genfm" TargetMode="External"/><Relationship Id="rId10" Type="http://schemas.openxmlformats.org/officeDocument/2006/relationships/hyperlink" Target="https://www.linkedin.com/in/stephen-hughes-44bb3497/" TargetMode="External"/><Relationship Id="rId4" Type="http://schemas.openxmlformats.org/officeDocument/2006/relationships/hyperlink" Target="https://notebooklm.google" TargetMode="External"/><Relationship Id="rId9" Type="http://schemas.openxmlformats.org/officeDocument/2006/relationships/hyperlink" Target="https://www.linkedin.com/in/jason-spielman-creativ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N6udKi50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publishing.com/content/research/en/reports/2023/03/27/d64e052b-0f6e-45d7-967b-d7be35fabd16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OpenAI/streams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98gEvnftQZg" TargetMode="External"/><Relationship Id="rId5" Type="http://schemas.openxmlformats.org/officeDocument/2006/relationships/hyperlink" Target="https://www.youtube.com/watch?v=2jKVx2vyZOY" TargetMode="External"/><Relationship Id="rId4" Type="http://schemas.openxmlformats.org/officeDocument/2006/relationships/hyperlink" Target="https://www.youtube.com/@OpenAI/video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papers.ssrn.com/sol3/papers.cfm?abstract_id=499177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Z0ImE41pV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openai.com/index/introducing-canva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copilot-arena.copilot-aren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lmarena/copilot-arena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youtube.com/watch?v=Sf4WqHBCYSY" TargetMode="External"/><Relationship Id="rId7" Type="http://schemas.openxmlformats.org/officeDocument/2006/relationships/hyperlink" Target="https://www.wsj.com/tech/trumpplans-to-appoint-musk-confidant-david-sacks-as-ai-crypto-czar-9a9d400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avid_O._Sacks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hyperlink" Target="https://textcortex.com/post/openai-o1-vs-gpt-4o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openai.com/index/learning-to-reason-with-llms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delscope/ClearerVoice-Studio" TargetMode="External"/><Relationship Id="rId3" Type="http://schemas.openxmlformats.org/officeDocument/2006/relationships/hyperlink" Target="https://deepmind.google/discover/blog/graphcast-ai-model-for-faster-and-more-accurate-global-weather-forecastin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opendatalab/MinerU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3134" y="961096"/>
            <a:ext cx="4420200" cy="338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Day 3 - Sora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Day 4 - Canvas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Day 5 - XXX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Day 6 - XXX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Day 7 - XXX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Copilot Arena Extension for VS Code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David Sacks - "AI &amp; Crypto Chief"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Deepmind GraphCast Weather Forecasting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MinerU - PDF to markdown or JSON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exp-1121 &amp; exp-1206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ClearerVoice-Studio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Grok is now FREE for all X users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 3.3 70B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3294350" y="38325"/>
            <a:ext cx="25368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December 13</a:t>
            </a:r>
            <a:r>
              <a:rPr lang="en" sz="18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18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603084" y="961096"/>
            <a:ext cx="4420200" cy="240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v. 0.5 supports structured outputs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Generating Podcasts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Text to audio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Dialog to audio podcast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Video Podcast (audio+slides)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 AI Prompts to Create Content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25% of tasks can be outsourced to 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55075" y="52750"/>
            <a:ext cx="2881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 Updates 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5075" y="522150"/>
            <a:ext cx="44466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 is now FREE for all X users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https://x.com/i/grok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093050"/>
            <a:ext cx="4431957" cy="389804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55075" y="52750"/>
            <a:ext cx="191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3.3 70B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100500" y="647050"/>
            <a:ext cx="2990100" cy="1342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 3.3 70B model is here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Multilingual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70B, but comparable to 405B  Llama 3.1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on Ollama:  </a:t>
            </a:r>
            <a:r>
              <a:rPr lang="en" sz="1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run llama3.3 </a:t>
            </a:r>
            <a:endParaRPr sz="1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(4bit quantized file is ~43..44GB)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https://ollama.com/library/llama3.3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155220" y="1520875"/>
            <a:ext cx="5892900" cy="355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ollama import chat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pydantic import BaseModel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class FriendInfo(BaseModel): </a:t>
            </a: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Define the schema for the response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name: str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age: int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is_available: bool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class FriendList(BaseModel):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friends: list[FriendInfo]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response = chat(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model='llama3.1:8b',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messages=[{'role': 'user',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'content': '</a:t>
            </a: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... Return a list of friends in JSON format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}],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format=FriendList.model_json_schema(),</a:t>
            </a: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Use Pydantic to generate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    # the schema or format=schema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options={'temperature': 0},  </a:t>
            </a: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Make responses more deterministic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Use Pydantic to validate the response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friends_response = FriendList.model_validate_json(response.message.content)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print(friends_response)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170430" y="74525"/>
            <a:ext cx="58929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 v. 0.5 now supports structured outputs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making it possible to constrain a model’s output to a specific format defined by a JSON schema.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update Ollama and Python or JavaScript libraries (pip install -U ollama).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the schema as a JSON object to the format parameter as either dict or use Pydantic (recommended) to serialize the schema using model_json_schema()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https://github.com/ollama/ollama-python/blob/main/examples/structured-outputs.py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https://www.youtube.com/watch?v=7T7Nv5RMZqs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2450" y="2809025"/>
            <a:ext cx="885350" cy="12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55076" y="527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Podcasts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55075" y="522150"/>
            <a:ext cx="44466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Illuminate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https://illuminate.google.com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NotebookLM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https://notebooklm.google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Elevenlabs GenFM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https://elevenlabs.io/genfm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4738925" y="2015150"/>
            <a:ext cx="40638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 leaders behind Google’s viral NotebookLM are leaving to create their own startup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https://techcrunch.com/2024/12/04/key-leaders-behind-googles-viral-notebooklm-are-leaving-to-create-their-own-startup/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8925" y="379150"/>
            <a:ext cx="1290950" cy="15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4738925" y="2908375"/>
            <a:ext cx="40638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Raiza Martin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https://www.linkedin.com/in/whatsaraiza/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Jason Spielman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https://www.linkedin.com/in/jason-spielman-creativ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e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 Hughes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https://www.linkedin.com/in/stephen-hughes-44bb3497/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1400" y="379150"/>
            <a:ext cx="1189300" cy="151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1375" y="379150"/>
            <a:ext cx="1138524" cy="151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6425" y="1336750"/>
            <a:ext cx="2619375" cy="17430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55076" y="527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to audio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55075" y="634150"/>
            <a:ext cx="44466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gTTS (Google Text-to-Speech) - Easy of Use, a simple interface to Google Translate's TTS API, produces natural-sounding speech, but requires an internet connection.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gtts import gTTS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text = "This is some text I want to convert to speech."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tts = gTTS(text=text, lang='en')  # 'en' for English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tts.save("output.mp3")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4614800" y="101150"/>
            <a:ext cx="44466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SpeechT5 (Hugging Face Transformers)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generate high-quality, expressive speech.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transformers import SpeechT5Processor, SpeechT5ForTextToSpeech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datasets import load_dataset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import torch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import soundfile as sf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processor = SpeechT5Processor.from_pretrained("microsoft/speecht5_tts")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model = SpeechT5ForTextToSpeech.from_pretrained("microsoft/speecht5_tts")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inputs = processor(text="This is some text I want to convert to speech.", return_tensors="pt")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with torch.no_grad():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speech = model.generate_speech(inputs["input_ids"], inputs["speaker_embeddings"])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sf.write("output.wav", speech.numpy(), samplerate=16000)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5075" y="2348250"/>
            <a:ext cx="4446600" cy="138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pyttsx3 - works offline, cross-platform, different voices - but slightly less natural-sounding speech compared to gTTS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pyttsx3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engine = pyttsx3.init()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engine.say("This is some text I want to convert to speech.")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engine.runAndWait()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614800" y="2703350"/>
            <a:ext cx="4446600" cy="171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OpenAI's Text-to-Speech API - very natural and expressive, High-quality output, multiple voices and styles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import openai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openai.api_key = "YOUR_API_KEY"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response = openai.Audio.speech.create(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model="tts-1",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voice="alloy",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input="This is some text I want to convert to speech."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response.stream_to_file("output.mp3")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55076" y="527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 to audio podcast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5075" y="522150"/>
            <a:ext cx="4446600" cy="238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the Conversation - create a text file like this: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Man: Hey there, welcome back to our podcast!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Woman: It's great to be here. Today we're talking about...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Man: ...the amazing world of AI!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pieces for man and woman into audio pieces using one of TTS libraries (generate audio for each speaker). Save each line of dialog into a separate audio file.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audio segments using MoviePy or pydub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concatenate_audioclips()  # MoviePy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audio_segment_1 + audio_segment_2 # pydub</a:t>
            </a:r>
            <a:endParaRPr sz="8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4637750" y="997950"/>
            <a:ext cx="4446600" cy="374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gtts import gTTS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moviepy.editor import *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def create_audio_from_text(text, speaker):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tts = gTTS(text=text, lang='en') 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filename = f"{speaker}_{i}.mp3"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tts.save(filename)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return AudioFileClip(filename)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audio_clips = []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with open("podcast_script.txt", "r") as f: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for i, line in enumerate(f):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speaker, text = line.strip().split(": ", 1)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if speaker == "Man":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    audio_clips.append(create_audio_from_text(text, "man"))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elif speaker == "Woman":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    audio_clips.append(create_audio_from_text(text, "woman"))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podcast_audio = concatenate_audioclips(audio_clips)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podcast_audio.write_audiofile("podcast.mp3")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may add (natural) pauses between voices</a:t>
            </a:r>
            <a:endParaRPr sz="11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55075" y="52750"/>
            <a:ext cx="633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list of timestamps where voices switch in podcast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55075" y="522150"/>
            <a:ext cx="38778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Librosa - Excellent for audio analysis, feature extraction, and loading audio files.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PyAudioAnalysis - Provides tools for audio segmentation and feature extraction, which can be helpful for speaker diarization.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SpeechRecognition - A versatile library for interfacing with speech-to-text engines (like Google Speech Recognition).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Kaldi (Advanced) - a powerful toolkit for speech recognition research, offering more advanced speaker diarization capabilities.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55075" y="2684450"/>
            <a:ext cx="38778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relevant audio (voices) features (e.g., MFCCs - Mel-Frequency Cepstral Coefficients) using Librosa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 Diarization (Option 1 - Simpler):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PyAudioAnalysis's speaker diarization functionality. It might not be as accurate as Kaldi, but it's easier to set up.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Speaker Diarization (Option 2 - More Robust) using Kaldi. It involves a steeper learning curve but provides more advanced algorithms.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Extraction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4024450" y="436650"/>
            <a:ext cx="5007900" cy="248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pyAudioAnalysis import audioBasicIO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pyAudioAnalysis import audioSegmentation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[Fs, x] = audioBasicIO.readAudioFile("your_podcast_audio.wav")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segments = audioSegmentation.speakerDiarization(x, Fs, num_speakers=2)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timestamps = []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current_speaker = None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for i in range(len(segments)):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if segments[i] != current_speaker: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timestamps.append(i * 0.2)  # Assuming each segment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# is 0.2 seconds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current_speaker = segments[i]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print(timestamps)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4024450" y="3064125"/>
            <a:ext cx="50079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a very clean audio recording, you might even try using Google Speech Recognition to transcribe the audio and then analyze the text to identify speaker changes.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55075" y="52750"/>
            <a:ext cx="3865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Video Podcast (audio+slides)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55075" y="522150"/>
            <a:ext cx="33087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MoviePy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FFmpeg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963775" y="64950"/>
            <a:ext cx="51279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moviepy.editor import *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audio = AudioFileClip("your_audio.mp3")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set durations of clips in seconds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image_clips = [ ImageClip("image1.jpg").set_duration(3),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ImageClip("image2.png").set_duration(5),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ImageClip("image3.jpeg").set_duration(2)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]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video = concatenate_videoclips(image_clips, method="compose")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final_video = video.set_audio(audio)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final_video.write_videofile("output_video.mp4", fps=24)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3963775" y="2042855"/>
            <a:ext cx="5127900" cy="217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ffmpeg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Input files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input_images = ffmpeg.input('image%d.jpg', pattern_type='sequence', framerate=1)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input_audio = ffmpeg.input('audio.mp3')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Combine and output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ffmpeg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.concat(input_images, input_audio, v=1, a=1)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.output('output_video.mp4')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.run()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55076" y="52750"/>
            <a:ext cx="3768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AI Prompts to Create Content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55075" y="522150"/>
            <a:ext cx="4446600" cy="152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"5 AI Prompts that I Use to Create Content for 100K+ Readers"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by Peter Yang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https://www.youtube.com/watch?v=xUN6udKi50E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insights from long podcasts, YouTube videos, and articles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raw transcripts into polished articles with my best interviews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Craft headlines and YouTube thumbnails using the best examples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viral posts using my best LinkedIn and X posts (1M+ impressions)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newsletter articles using my best-performing articles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55076" y="527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 of tasks can be outsourced to AI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55075" y="522150"/>
            <a:ext cx="44466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Approx 25%  of current work tasks could be automated by AI in the US and Europe (across industries)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from the Goldman Sachs Global Investment Research team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https://www.gspublishing.com/content/research/en/reports/2023/03/27/d64e052b-0f6e-45d7-967b-d7be35fabd16.html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13" y="2495300"/>
            <a:ext cx="810577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3726" y="113000"/>
            <a:ext cx="2281454" cy="219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55076" y="52750"/>
            <a:ext cx="3804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in Different Countries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55075" y="522150"/>
            <a:ext cx="4446600" cy="4220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countries in Education: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South Korea, Denmark, Netherlands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countries frequently found in the top 10 include: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Belgium, Slovenia, Japan, Germany, Finland, Norway, Ireland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USA is at ~ 20th places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For example, PISA (Programme for International Student Assessment) 2022: the US ranked 28th in math and 12th in science among OECD countries.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 OECD = Organization for Economic Co-operation and Development. It's an intergovernmental organization with 38 member countries - founded in 1961.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Education in the US used to be ranked #1, but ranking went down over the last 44 years since the creation of the US Department of Education.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The US Department of Education's (ED) budget for 2024 is $238 billion. This makes it the sixth highest-funded federal agency.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55076" y="52750"/>
            <a:ext cx="336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Day 3 - Sora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55075" y="522150"/>
            <a:ext cx="44466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https://www.youtube.com/@OpenAI/streams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https://www.youtube.com/@OpenAI/videos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 Dec 9 - Sora - text-to-video generation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https://www.youtube.com/watch?v=2jKVx2vyZOY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https://www.youtube.com/watch?v=98gEvnftQZg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093550"/>
            <a:ext cx="6092590" cy="28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637400" y="52750"/>
            <a:ext cx="4446600" cy="225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Sora - with fast "Turbo" model: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20-second outputs in various aspect ratios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Remix for scene editing, Storyboard for stitching multiple outputs together, Blend, Loop, Style presets, Sora’s web platform to organize and view generated videos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Plus - up to 50 videos at 480p or fewer at 720p per month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Pro - x10 times more, hire resolutions, longer durations.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Sora is NOT available in EU, UK, ... due to regulations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restricting content with real people, minors, or copyrighted material, with only a ‘subset’ of users allowed to upload real people as input initially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Sora-generated videos include C2PA metadata and a watermark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55075" y="52750"/>
            <a:ext cx="1262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55075" y="522150"/>
            <a:ext cx="44466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173.    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2,370,628.    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2024-12-05.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4624306" y="581838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 flipH="1">
            <a:off x="517663" y="2425037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394525" y="2063511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618928" y="112815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619016" y="151054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624258" y="265892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624258" y="281989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618933" y="320132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624258" y="339267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624258" y="473282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606712" y="226781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387700" y="4126118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 flipH="1">
            <a:off x="496138" y="3920824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 flipH="1">
            <a:off x="4816718" y="3561833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4711557" y="2228542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957864" y="245683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4947408" y="320651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948605" y="416593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4947408" y="338659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4946808" y="453229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4518998" y="4143596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4946466" y="114420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953929" y="188881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4942873" y="3020508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4946808" y="47074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4703371" y="4316912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626439" y="359563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4957533" y="2080797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5"/>
          <p:cNvSpPr/>
          <p:nvPr/>
        </p:nvSpPr>
        <p:spPr>
          <a:xfrm>
            <a:off x="4953939" y="2632609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798" y="901879"/>
            <a:ext cx="3167151" cy="41783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0" name="Google Shape;260;p3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225" y="901875"/>
            <a:ext cx="3167151" cy="417837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1" name="Google Shape;261;p35"/>
          <p:cNvSpPr txBox="1"/>
          <p:nvPr/>
        </p:nvSpPr>
        <p:spPr>
          <a:xfrm>
            <a:off x="387700" y="4507118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/>
        </p:nvSpPr>
        <p:spPr>
          <a:xfrm>
            <a:off x="72300" y="76200"/>
            <a:ext cx="26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144925" y="516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72300" y="3995000"/>
            <a:ext cx="49245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market for IT: much worse than before COVID.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become a commodity. Lower salaries/rates ($100/hr =&gt; $75/hr).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more competition, hundreds of applications for each position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5998150" y="926925"/>
            <a:ext cx="3058800" cy="215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"Who is AI Replacing? The Impact of Generative AI on Online Freelancing Platforms"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paper October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https://papers.ssrn.com/sol3/papers.cfm?abstract_id=4991774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study found that AI tools have led to a decrease in demand for jobs in areas like writing and coding.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same time there is an increase in demand for individuals skilled in utilizing AI tools.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5998150" y="3842600"/>
            <a:ext cx="30588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Legal: $8,000 work now can be done for only $3 in GPT credits.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- mostly outsourced to 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Sales and Customer service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00" y="581514"/>
            <a:ext cx="5799099" cy="25033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5076" y="52750"/>
            <a:ext cx="336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Day 4 - Canvas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5075" y="484625"/>
            <a:ext cx="44466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 day 4 of 12 - Canvas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https://www.youtube.com/watch?v=qZ0ImE41pVs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https://openai.com/index/introducing-canvas/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gpt-40 with Canvas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 opens to the side of the chat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edit the canvas while ChatGPT is working on it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 can be used for writing and for programming tasks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 includes a code editor with syntax highlighting and autocomplete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 allows you to run their code within it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 can be integrated with custom GPTs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6225" y="484625"/>
            <a:ext cx="4231164" cy="253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55076" y="52750"/>
            <a:ext cx="336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Day 5 - xxx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5075" y="484625"/>
            <a:ext cx="44466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 day 4 of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360800" y="2011275"/>
            <a:ext cx="3230100" cy="155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Calibri"/>
                <a:ea typeface="Calibri"/>
                <a:cs typeface="Calibri"/>
                <a:sym typeface="Calibri"/>
              </a:rPr>
              <a:t>day 5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5076" y="52750"/>
            <a:ext cx="336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Day 6 - xxx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5075" y="484625"/>
            <a:ext cx="44466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 day 4 of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5360800" y="2011275"/>
            <a:ext cx="3230100" cy="155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Calibri"/>
                <a:ea typeface="Calibri"/>
                <a:cs typeface="Calibri"/>
                <a:sym typeface="Calibri"/>
              </a:rPr>
              <a:t>day 6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55076" y="52750"/>
            <a:ext cx="336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Day 7 - xxx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55075" y="484625"/>
            <a:ext cx="44466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 day 4 of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5360800" y="2011275"/>
            <a:ext cx="3230100" cy="155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Calibri"/>
                <a:ea typeface="Calibri"/>
                <a:cs typeface="Calibri"/>
                <a:sym typeface="Calibri"/>
              </a:rPr>
              <a:t>day 7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55076" y="527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Copilot Arena Extension for VS Code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55075" y="522150"/>
            <a:ext cx="4446600" cy="169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Copilot Arena is an open source code AI coding assistant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provides paired autocomplete completions from different LLMs, which include state-of-the-art models like GPT-4o, Codestral, Llama-3.1 and more.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Copilot Arena is free to use.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this project is to evaluate which language models provide the best coding assistance.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https://marketplace.vis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alstudio.com/items?itemName=copilot-arena.copilot-arena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https://github.com/lmarena/copilot-arena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851" y="1660975"/>
            <a:ext cx="4515574" cy="33910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55075" y="52750"/>
            <a:ext cx="5873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Trump names David Sacks as "AI &amp; Crypto Csar"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562299" y="164700"/>
            <a:ext cx="25005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 Altman's new $200 ChatGPT has a big Elon problem...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https://www.youtube.com/watch?v=Sf4WqHBCYSY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3600" y="52750"/>
            <a:ext cx="1007750" cy="10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2044100"/>
            <a:ext cx="2990857" cy="2085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22"/>
          <p:cNvSpPr txBox="1"/>
          <p:nvPr/>
        </p:nvSpPr>
        <p:spPr>
          <a:xfrm>
            <a:off x="55075" y="463575"/>
            <a:ext cx="52176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Trump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David Sacks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White House’s artificial intelligence and cryptocurrency policy chief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David Oliver Sacks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South African-American entrepreneur, author, and investor in internet technology firms. He is a general partner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Craft Ventures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venture capital fund he co-founded in late 2017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https://en.wikipedia.org/wiki/David_O._Sacks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https://www.wsj.com/tech/trumpplans-to-appoint-musk-confidant-david-sacks-as-ai-crypto-czar-9a9d400c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000" y="2044100"/>
            <a:ext cx="2007200" cy="2085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22"/>
          <p:cNvSpPr txBox="1"/>
          <p:nvPr/>
        </p:nvSpPr>
        <p:spPr>
          <a:xfrm>
            <a:off x="5350550" y="2054550"/>
            <a:ext cx="37191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International Olympiad in Informatics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o1-ioi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specialized version of OpenAI's o1 AI model specifically designed to excel at coding.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https://openai.com/index/learning-to-reason-with-llms/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https://textcortex.com/post/openai-o1-vs-gpt-4o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September 2024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0550" y="3181950"/>
            <a:ext cx="3719000" cy="19095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55075" y="52750"/>
            <a:ext cx="2881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 Updates 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5075" y="522150"/>
            <a:ext cx="4446600" cy="9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Deepmind GraphCast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 model for fast and accurate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global weather forecasting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10-day weather predictions in under one minute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https://deepmind.google/discover/blog/graphcast-ai-model-for-faster-and-more-accurate-global-weather-forecasting/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350" y="497125"/>
            <a:ext cx="1647427" cy="92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p23"/>
          <p:cNvSpPr txBox="1"/>
          <p:nvPr/>
        </p:nvSpPr>
        <p:spPr>
          <a:xfrm>
            <a:off x="55075" y="1522275"/>
            <a:ext cx="44466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MinerU - tool to convert PDFs into machine-readable formats (e.g., markdown, JSON)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https://github.com/opendatalab/MinerU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350" y="1522274"/>
            <a:ext cx="1353200" cy="61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23"/>
          <p:cNvSpPr txBox="1"/>
          <p:nvPr/>
        </p:nvSpPr>
        <p:spPr>
          <a:xfrm>
            <a:off x="55075" y="2214300"/>
            <a:ext cx="44466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Gemini-exp-1121 &amp; exp-1206 models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(top) ranking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2M context window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good at coding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350" y="2239325"/>
            <a:ext cx="2646774" cy="2666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" name="Google Shape;132;p23"/>
          <p:cNvSpPr txBox="1"/>
          <p:nvPr/>
        </p:nvSpPr>
        <p:spPr>
          <a:xfrm>
            <a:off x="55075" y="3106425"/>
            <a:ext cx="44466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ClearerVoice-Studio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open-source, AI-powered speech processing toolkit - speech enhancement, speech separation, target speaker extraction, 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https://github.com/modelscope/ClearerVoice-Studio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700" y="3998550"/>
            <a:ext cx="3274801" cy="8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2942</Words>
  <Application>Microsoft Macintosh PowerPoint</Application>
  <PresentationFormat>On-screen Show (16:9)</PresentationFormat>
  <Paragraphs>334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Roboto Mono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2024-12-11T03:23:31Z</dcterms:modified>
</cp:coreProperties>
</file>