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99c32067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2d99c32067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d89691d4b1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g2d89691d4b1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4" name="Google Shape;24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96479dbb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d96479dbb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dcdf98998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2dcdf98998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9897d65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339897d65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dcdf98998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dcdf98998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9428f40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39428f40a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d9ac68678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d9ac68678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d99c3206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g2d99c3206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cc1e6160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dcc1e6160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ctotools.github.io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ctotools.github.io/#visualization" TargetMode="External"/><Relationship Id="rId5" Type="http://schemas.openxmlformats.org/officeDocument/2006/relationships/hyperlink" Target="https://huggingface.co/spaces/OctoTools/octotools" TargetMode="External"/><Relationship Id="rId4" Type="http://schemas.openxmlformats.org/officeDocument/2006/relationships/hyperlink" Target="https://arxiv.org/pdf/2502.1127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lo_rating_system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lmarena.ai/?leaderboard" TargetMode="External"/><Relationship Id="rId4" Type="http://schemas.openxmlformats.org/officeDocument/2006/relationships/hyperlink" Target="https://chat.lmsys.org/?leaderboard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echspot.com/news/106878-software-engineering-job-openings-plummet-35-five-year.html" TargetMode="External"/><Relationship Id="rId3" Type="http://schemas.openxmlformats.org/officeDocument/2006/relationships/hyperlink" Target="https://layoffs.fyi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techcrunch.com/2025/02/13/tech-layoffs-2024-list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hropic.com/news/claude-3-7-sonnet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qwenlm.github.io/blog/qwq-max-preview/" TargetMode="External"/><Relationship Id="rId7" Type="http://schemas.openxmlformats.org/officeDocument/2006/relationships/hyperlink" Target="https://ollama.com/library/phi4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x.com/_akhaliq/status/1894584315352076608" TargetMode="External"/><Relationship Id="rId5" Type="http://schemas.openxmlformats.org/officeDocument/2006/relationships/hyperlink" Target="https://arxiv.org/abs/2502.18449" TargetMode="External"/><Relationship Id="rId10" Type="http://schemas.openxmlformats.org/officeDocument/2006/relationships/image" Target="../media/image9.png"/><Relationship Id="rId4" Type="http://schemas.openxmlformats.org/officeDocument/2006/relationships/hyperlink" Target="https://www.scmp.com/tech/big-tech/article/3300018/alibaba-previews-new-ai-reasoning-model-challenge-deepseek-r1-openai-o1" TargetMode="Externa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.google/blog/accelerating-scientific-breakthroughs-with-an-ai-co-scientis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_philschmid/status/189392659297747775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huggingface.co/collections/allenai/olmocr-67af8630b0062a25bf1b54a1" TargetMode="Externa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karpathy/status/188619218480814938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hyperlink" Target="https://www.youtube.com/watch?v=5k2-NOh2tk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alesforce.com/news/press-releases/2025/02/24/google-partnership-expansion-gemini-agentforce/" TargetMode="External"/><Relationship Id="rId3" Type="http://schemas.openxmlformats.org/officeDocument/2006/relationships/hyperlink" Target="https://venturebeat.com/ai/crunchbases-ai-can-predict-startup-success-with-95-accuracy-will-it-change-investing/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tools.ai/news/meet-helix-figure-ais-new-humanoid-robot-taking-ordersand-controlat-home" TargetMode="External"/><Relationship Id="rId5" Type="http://schemas.openxmlformats.org/officeDocument/2006/relationships/hyperlink" Target="https://www.figure.ai/news/helix" TargetMode="External"/><Relationship Id="rId4" Type="http://schemas.openxmlformats.org/officeDocument/2006/relationships/hyperlink" Target="https://x.com/adcock_brett/status/1886860098980733197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www.tomshardware.com/pc-components/cpus/chinese-cpu-maker-zhaoxin-rolls-out-deepseek-support-to-all-processors-entire-product-lineup-now-runs-deepseek-llms-natively" TargetMode="External"/><Relationship Id="rId7" Type="http://schemas.openxmlformats.org/officeDocument/2006/relationships/hyperlink" Target="https://techcrunch.com/2025/02/26/elevenlabs-is-launching-its-own-speech-to-text-mode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eepseek-ai/DeepGEMM" TargetMode="External"/><Relationship Id="rId5" Type="http://schemas.openxmlformats.org/officeDocument/2006/relationships/hyperlink" Target="https://github.com/deepseek-ai/DeepEP" TargetMode="External"/><Relationship Id="rId10" Type="http://schemas.openxmlformats.org/officeDocument/2006/relationships/image" Target="../media/image19.jpeg"/><Relationship Id="rId4" Type="http://schemas.openxmlformats.org/officeDocument/2006/relationships/image" Target="../media/image16.jpeg"/><Relationship Id="rId9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110352" y="1111683"/>
            <a:ext cx="4420200" cy="1339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3.7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ChatGPT-4.5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Alibaba QwQ-Max-Preview reasoning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Llama3-SWE-RL-70B reasoning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Phi-4-multimodal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3184500" y="159462"/>
            <a:ext cx="2775000" cy="8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4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4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February 28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606752" y="3519160"/>
            <a:ext cx="4420200" cy="64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Jobs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10352" y="2653635"/>
            <a:ext cx="4420200" cy="2262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AI Co-scientist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LLMs ready to replace OCR solutions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olmOCR from Allen Institute for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Vibe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Sakana AI - AI CUDA Engineer - optimized kernels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Helix - Home Robot from Figure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wins contract with Salesforce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Crunchbase’s AI predicts startup success with 95% accuracy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606752" y="1102460"/>
            <a:ext cx="4420200" cy="20319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Zhaoxin CPU server runs DeepSeek's 671B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Voice-based AI applications are improving rapidly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Infrastructure Spending Surge for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DeepEP from DeepSeek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DeepGEMM library from DeepSeek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Coconut by Meta - Vector-Based AI Reasoning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ElevenLabs’ Scribe speech-to-text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Stanford OctoTools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/>
        </p:nvSpPr>
        <p:spPr>
          <a:xfrm>
            <a:off x="55075" y="-23450"/>
            <a:ext cx="284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Stanford OctoTools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131275" y="698325"/>
            <a:ext cx="44676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Stanford OctoTools - Open Source Complex Reasoning </a:t>
            </a:r>
            <a:b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Agentic Framework with Extensible Tools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OctoTools introduces standardized tool cards, a planner for both high-level and low-level planning, and an executor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https://octotools.github.io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code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https://arxiv.org/pdf/2502.11271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paper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https://huggingface.co/spaces/OctoTools/octotools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demo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https://octotools.github.io/#visualization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visualization examples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651625"/>
            <a:ext cx="8839204" cy="21234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-38050" y="-108050"/>
            <a:ext cx="4557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1917800" y="282725"/>
            <a:ext cx="2178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63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1346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5061974" y="58421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206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2,694,155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2025-02-20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47098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 flipH="1">
            <a:off x="631077" y="4911339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5"/>
          <p:cNvSpPr txBox="1"/>
          <p:nvPr/>
        </p:nvSpPr>
        <p:spPr>
          <a:xfrm>
            <a:off x="379478" y="182457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685111" y="125478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5"/>
          <p:cNvSpPr/>
          <p:nvPr/>
        </p:nvSpPr>
        <p:spPr>
          <a:xfrm>
            <a:off x="683354" y="1442287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5"/>
          <p:cNvSpPr/>
          <p:nvPr/>
        </p:nvSpPr>
        <p:spPr>
          <a:xfrm>
            <a:off x="701285" y="471273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4873223" y="4139221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/>
          <p:nvPr/>
        </p:nvSpPr>
        <p:spPr>
          <a:xfrm>
            <a:off x="5036132" y="4912158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5"/>
          <p:cNvSpPr/>
          <p:nvPr/>
        </p:nvSpPr>
        <p:spPr>
          <a:xfrm>
            <a:off x="5021039" y="185084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5"/>
          <p:cNvSpPr/>
          <p:nvPr/>
        </p:nvSpPr>
        <p:spPr>
          <a:xfrm>
            <a:off x="5034960" y="260374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5"/>
          <p:cNvSpPr/>
          <p:nvPr/>
        </p:nvSpPr>
        <p:spPr>
          <a:xfrm>
            <a:off x="5029165" y="3378435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5027999" y="146245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391187" y="2979769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684707" y="163761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5"/>
          <p:cNvSpPr/>
          <p:nvPr/>
        </p:nvSpPr>
        <p:spPr>
          <a:xfrm>
            <a:off x="701279" y="376157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5"/>
          <p:cNvSpPr/>
          <p:nvPr/>
        </p:nvSpPr>
        <p:spPr>
          <a:xfrm>
            <a:off x="692322" y="240515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5"/>
          <p:cNvSpPr/>
          <p:nvPr/>
        </p:nvSpPr>
        <p:spPr>
          <a:xfrm>
            <a:off x="5027999" y="203646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5"/>
          <p:cNvSpPr/>
          <p:nvPr/>
        </p:nvSpPr>
        <p:spPr>
          <a:xfrm>
            <a:off x="5021961" y="126837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5"/>
          <p:cNvSpPr/>
          <p:nvPr/>
        </p:nvSpPr>
        <p:spPr>
          <a:xfrm>
            <a:off x="5027996" y="24196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5"/>
          <p:cNvSpPr/>
          <p:nvPr/>
        </p:nvSpPr>
        <p:spPr>
          <a:xfrm>
            <a:off x="692332" y="2216993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5"/>
          <p:cNvSpPr/>
          <p:nvPr/>
        </p:nvSpPr>
        <p:spPr>
          <a:xfrm>
            <a:off x="682020" y="182631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5"/>
          <p:cNvSpPr/>
          <p:nvPr/>
        </p:nvSpPr>
        <p:spPr>
          <a:xfrm>
            <a:off x="684337" y="202885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5"/>
          <p:cNvSpPr txBox="1"/>
          <p:nvPr/>
        </p:nvSpPr>
        <p:spPr>
          <a:xfrm>
            <a:off x="4875222" y="4324107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528397" y="3529750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688998" y="39480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4728633" y="395136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4872265" y="470596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524976" y="2788000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701276" y="299126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4738622" y="165436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5035518" y="165988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5"/>
          <p:cNvSpPr/>
          <p:nvPr/>
        </p:nvSpPr>
        <p:spPr>
          <a:xfrm>
            <a:off x="5036124" y="222645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5"/>
          <p:cNvSpPr txBox="1"/>
          <p:nvPr/>
        </p:nvSpPr>
        <p:spPr>
          <a:xfrm>
            <a:off x="4868260" y="318090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5"/>
          <p:cNvSpPr/>
          <p:nvPr/>
        </p:nvSpPr>
        <p:spPr>
          <a:xfrm>
            <a:off x="5028975" y="395680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 txBox="1"/>
          <p:nvPr/>
        </p:nvSpPr>
        <p:spPr>
          <a:xfrm>
            <a:off x="4866004" y="3763968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701287" y="414462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"/>
          <p:cNvSpPr txBox="1"/>
          <p:nvPr/>
        </p:nvSpPr>
        <p:spPr>
          <a:xfrm>
            <a:off x="528397" y="4497954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036121" y="279846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5"/>
          <p:cNvSpPr txBox="1"/>
          <p:nvPr/>
        </p:nvSpPr>
        <p:spPr>
          <a:xfrm>
            <a:off x="529306" y="335161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5"/>
          <p:cNvSpPr/>
          <p:nvPr/>
        </p:nvSpPr>
        <p:spPr>
          <a:xfrm>
            <a:off x="5031885" y="356560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5"/>
          <p:cNvSpPr txBox="1"/>
          <p:nvPr/>
        </p:nvSpPr>
        <p:spPr>
          <a:xfrm flipH="1">
            <a:off x="631077" y="105526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528397" y="430654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 flipH="1">
            <a:off x="4952622" y="1076147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5"/>
          <p:cNvSpPr/>
          <p:nvPr/>
        </p:nvSpPr>
        <p:spPr>
          <a:xfrm>
            <a:off x="5015486" y="452989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4733063" y="4907699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3425" y="858825"/>
            <a:ext cx="3387895" cy="4205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3450" y="858825"/>
            <a:ext cx="3252644" cy="4205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7" name="Google Shape;217;p25"/>
          <p:cNvSpPr/>
          <p:nvPr/>
        </p:nvSpPr>
        <p:spPr>
          <a:xfrm>
            <a:off x="692322" y="261805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5"/>
          <p:cNvSpPr txBox="1"/>
          <p:nvPr/>
        </p:nvSpPr>
        <p:spPr>
          <a:xfrm>
            <a:off x="529306" y="3178332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5036121" y="299958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/>
        </p:nvSpPr>
        <p:spPr>
          <a:xfrm>
            <a:off x="60150" y="439750"/>
            <a:ext cx="23562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offers “voluntary exit” to all US platforms and devices employees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Jobs 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60150" y="959225"/>
            <a:ext cx="23562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Microsoft has initiated performance based job cuts, resulting in immediate termination of affected employees without severance pay.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2495638" y="77700"/>
            <a:ext cx="3099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2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Layoffs:</a:t>
            </a:r>
            <a:endParaRPr sz="12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rgbClr val="0097A7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https://layoffs.fyi</a:t>
            </a:r>
            <a:r>
              <a:rPr lang="en" sz="9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571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https://techcrunch.com/2025/02/13/tech-layoffs-2024-list/</a:t>
            </a:r>
            <a:r>
              <a:rPr lang="en" sz="9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6" y="2645075"/>
            <a:ext cx="4795368" cy="20700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29" name="Google Shape;229;p2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16186" y="56008"/>
            <a:ext cx="2309100" cy="5045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0" name="Google Shape;230;p26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27367" y="56008"/>
            <a:ext cx="555975" cy="50453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1" name="Google Shape;231;p26"/>
          <p:cNvSpPr txBox="1"/>
          <p:nvPr/>
        </p:nvSpPr>
        <p:spPr>
          <a:xfrm>
            <a:off x="2495650" y="959225"/>
            <a:ext cx="34650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Software engineering job openings 35% lower than 5 years ago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https://www.techspot.com/news/106878-software-engineering-job-openings-plummet-35-five-year.html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2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7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27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5075" y="52750"/>
            <a:ext cx="1823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55075" y="554200"/>
            <a:ext cx="45129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and Claude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- new version, available on all plans and API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 hybrid reasoning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can produce near-instant responses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 extended, step-by-step thinking that is made visible to the user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shows particularly strong improvements in coding and front-end web development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3.5 Haiku is used as a model selector to switch from near-instant responses and extended, step-by-step thinking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- GitHub integration allows to connect code repositories directly to Claude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Code - command line tool for agentic coding, limited preview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https://www.anthropic.com/news/claude-3-7-sonnet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075" y="3178325"/>
            <a:ext cx="2089499" cy="1010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5" name="Google Shape;75;p16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61377" y="3178325"/>
            <a:ext cx="2306602" cy="130298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6" name="Google Shape;76;p16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2900" y="52750"/>
            <a:ext cx="3513950" cy="209619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7" name="Google Shape;77;p16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2900" y="2213847"/>
            <a:ext cx="3513950" cy="206287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5075" y="52750"/>
            <a:ext cx="1823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ChatGPT-4.5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5075" y="554200"/>
            <a:ext cx="4375800" cy="315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 27 OpenAI GPT-4.5 released research preview of GPT-4.5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- to Pro and AIP, next week - to Plus and Team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non-reasoning (upgrade over gpt-4o)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largest and best model for chat yet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feels more natural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broader knowledge base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ability to follow user intent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greater at Emotional Intelligence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at writing, coding, solving problems.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up pre-training and post-training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scaled unsupervised learning - better pattern recognition,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ability to draw connections and generate creative insights without reasoning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access to the latest up-to-date information with search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file &amp; image uploads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use canvas to work on writing and 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 multimodal yet (no voice mode, video, and screen sharing)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3125" y="2339600"/>
            <a:ext cx="2667000" cy="150224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125" y="542800"/>
            <a:ext cx="2667000" cy="1714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55075" y="52750"/>
            <a:ext cx="3278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New Models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77725" y="525175"/>
            <a:ext cx="44283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QwQ-Max-Preview reasoning model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challenge DeepSeek R1, OpenAI o1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https://qwenlm.github.io/blog/qwq-max-preview/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Alibaba pledges to invest $53 billion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cloud and AI infrastructure in the next 3 years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https://www.scmp.com/tech/big-tech/article/3300018/alibaba-previews-new-ai-reasoning-model-challenge-deepseek-r1-openai-o1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8"/>
          <p:cNvSpPr txBox="1"/>
          <p:nvPr/>
        </p:nvSpPr>
        <p:spPr>
          <a:xfrm>
            <a:off x="77725" y="1647325"/>
            <a:ext cx="44283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Llama3-SWE-RL-70B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new Reasoning model.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Advancing LLM Reasoning via Reinforcement Learning on Open Software Evolution Trained on top of Llama 3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Achieves 41.0% solve rate on SWE-bench (SWE = SoftWare Engineering)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https://arxiv.org/abs/2502.18449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https://x.com/_akhaliq/status/1894584315352076608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77725" y="3046375"/>
            <a:ext cx="44283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Phi-4-multimodal - small LM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Phi-4 first introduced in December 2024, open-source (MIT)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Phi-4, Phi-4-mini, Phi-4-multimodal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Strong reasoning capabilities, math, logic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Multimodal model supports text, images, speech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Calling, multilingual, enhanced safety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 at Hugging Face, Azure AI Foundry Model Catalog, and GitHub Models.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https://ollama.com/library/phi4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(December - January)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8425" y="152400"/>
            <a:ext cx="2542308" cy="14071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49275" y="1711975"/>
            <a:ext cx="1410118" cy="1154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9475" y="3046375"/>
            <a:ext cx="3158726" cy="16809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55075" y="52750"/>
            <a:ext cx="3278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AI Co-scientist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55075" y="554200"/>
            <a:ext cx="45129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Co-scientist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multi-agent AI system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with Gemini 2.0 as a virtual scientific collaborator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scientists generate novel hypotheses and research proposals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https://research.google/blog/accelerating-scientific-breakthroughs-with-an-ai-co-scientist/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75" y="1362562"/>
            <a:ext cx="4512898" cy="255206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00" y="554200"/>
            <a:ext cx="2847975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55075" y="52750"/>
            <a:ext cx="4470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ready to replace OCR solutions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09975" y="861125"/>
            <a:ext cx="4512900" cy="108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LLMs ready to replace OCR solutions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Yes, the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OmniAI OCR Benchmark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compared OCR providers against LLMs across accuracy, cost, and latency metrics showing Multimodal LLMs are not only better, they are also cheaper with Gemini 2.0 Flash offering the best price-performance!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95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https://x.com/_philschmid/status/1893926592977477751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9350" y="97250"/>
            <a:ext cx="3905522" cy="4838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20"/>
          <p:cNvSpPr txBox="1"/>
          <p:nvPr/>
        </p:nvSpPr>
        <p:spPr>
          <a:xfrm>
            <a:off x="115750" y="2434125"/>
            <a:ext cx="45129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olmOCR from Allen Institute for AI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Convert docs into plain text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https://huggingface.co/collections/allenai/olmocr-67af8630b0062a25bf1b54a1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97600" y="3102025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55075" y="52750"/>
            <a:ext cx="163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Vibe Coding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5075" y="554200"/>
            <a:ext cx="3016800" cy="103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Vibe coding - coding without even looking at the code - by Andrej Karpathy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https://x.com/karpathy/status/1886192184808149383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demo: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https://www.youtube.com/watch?v=5k2-NOh2tk0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4579750" y="551687"/>
            <a:ext cx="4487700" cy="352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There's a new kind of coding I call "vibe coding", where you fully give in to the vibes, embrace exponentials, and forget that the code even exists.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possible because the LLMs (e.g. Cursor Composer w Sonnet) are getting too good. Also I just talk to Composer with SuperWhisper so I barely even touch the keyboard.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ask for the dumbest things like "decrease the padding on the sidebar by half" because I'm too lazy to find it.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"Accept All" always, I don't read the diffs anymore.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get error messages I just copy paste them in with no comment, usually that fixes it.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code grows beyond my usual comprehension, I'd have to really read through it for a while.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Sometimes the LLMs can't fix a bug so I just work around it or ask for random changes until it goes away.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It's not too bad for throwaway weekend projects, but still quite amusing.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I'm building a project or webapp, but it's not really coding - I just see stuff, say stuff, run stuff, and copy paste stuff, and it mostly works.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301300" y="2846125"/>
            <a:ext cx="16380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my_prompt.txt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"code behind the code"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natural language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136775" y="2846125"/>
            <a:ext cx="12441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my_code.py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----------------------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1768975" y="1912525"/>
            <a:ext cx="5964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1266689" y="2170600"/>
            <a:ext cx="1544700" cy="5715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 rot="10800000">
            <a:off x="1261263" y="4261450"/>
            <a:ext cx="1544700" cy="57150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 txBox="1"/>
          <p:nvPr/>
        </p:nvSpPr>
        <p:spPr>
          <a:xfrm>
            <a:off x="1465663" y="4887925"/>
            <a:ext cx="1210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70120" y="554200"/>
            <a:ext cx="1311300" cy="13113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55075" y="-23450"/>
            <a:ext cx="4467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2"/>
          <p:cNvSpPr txBox="1"/>
          <p:nvPr/>
        </p:nvSpPr>
        <p:spPr>
          <a:xfrm>
            <a:off x="4614850" y="467975"/>
            <a:ext cx="44676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Crunchbase’s AI predicts startup success with 95% accuracy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Abandoning historical data in favor of predictive intelligence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Forecasts acquisitions and company growth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https://venturebeat.com/ai/crunchbases-ai-can-predict-startup-success-with-95-accuracy-will-it-change-investing/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55075" y="2313875"/>
            <a:ext cx="44676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Helix - Home Robot from Figure AI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Understands spoken instructions and can handle unfamiliar objects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 large model for understanding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a smaller, faster model for precise movements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showed robots putting away unseen groceries using voice commands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Helix needs little training data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https://x.com/adcock_brett/status/1886860098980733197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https://www.figure.ai/news/helix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https://opentools.ai/news/meet-helix-figure-ais-new-humanoid-robot-taking-ordersand-controlat-home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14850" y="2446475"/>
            <a:ext cx="2847975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6" name="Google Shape;136;p22"/>
          <p:cNvSpPr txBox="1"/>
          <p:nvPr/>
        </p:nvSpPr>
        <p:spPr>
          <a:xfrm>
            <a:off x="55075" y="4356275"/>
            <a:ext cx="44676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wins contract with Salesforce against Microsoft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Salesforce Agentforce will be able to use Google’s Gemini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https://www.salesforce.com/news/press-releases/2025/02/24/google-partnership-expansion-gemini-agentforce/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55075" y="467975"/>
            <a:ext cx="44676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Sakana AI - AI CUDA Engineer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agentic framework from Sakana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Automates converting PyTorch into optimized CUDA kernels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uses AI to generate and refine CUDA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Achieved 10–100x speedups over standard PyTorch operations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to 5x faster than existing production-grade CUDA kernels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Uncovered optimizations that even expert engineers might miss, demonstrating AI’s ability to “invent” better hardware-level solutions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Released with 17,000 verified CUDA kernels and benchmark results showing 50x gains over unoptimized code.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/>
        </p:nvSpPr>
        <p:spPr>
          <a:xfrm>
            <a:off x="55075" y="-23450"/>
            <a:ext cx="4467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55075" y="376725"/>
            <a:ext cx="3144300" cy="1173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Zhaoxin CPU server runs DeepSeek's 671B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Zhaoxin is a Chinese CPU maker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Claims its 64-core server CPUs can run DeepSeek's 671B model without GPUs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https://www.tomshardware.com/pc-components/cpus/chinese-cpu-maker-zhaoxin-rolls-out-deepseek-support-to-all-processors-entire-product-lineup-now-runs-deepseek-llms-natively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1525" y="376725"/>
            <a:ext cx="1221150" cy="988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5" name="Google Shape;145;p23"/>
          <p:cNvSpPr txBox="1"/>
          <p:nvPr/>
        </p:nvSpPr>
        <p:spPr>
          <a:xfrm>
            <a:off x="55075" y="1704175"/>
            <a:ext cx="41481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Voice-based AI applications are improving rapidly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approaches: direct voice-in / voice-out models and pipeline/agentic workflow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"Pre-response" technique to reduce latency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RealAvatar reduced latency from 5-9 seconds to 0.5-1 seconds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4627075" y="401325"/>
            <a:ext cx="4467600" cy="526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DeepEP from DeepSeek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 communication library for  Mixture-of-Experts (MoE) and expert parallelism (EP)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https://github.com/deepseek-ai/DeepEP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4627075" y="1066200"/>
            <a:ext cx="4467600" cy="1265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DeepGEMM library from DeepSeek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GEMMs = General Matrix Multiplications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 and efficient FP8 GEMMs with fine-grained scaling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both normal and Mix-of-Experts (MoE) grouped GEMMs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written in CUDA, the library has no compilation need during installation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https://github.com/deepseek-ai/DeepGEMM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6218575" y="3318063"/>
            <a:ext cx="28761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ElevenLabs’ Scribe speech-to-text model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over 99 languages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14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https://techcrunch.com/2025/02/26/elevenlabs-is-launching-its-own-speech-to-text-model/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55075" y="2835475"/>
            <a:ext cx="31896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Infrastructure Spending Surge for 2025: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Amazon: $105B (35% increase)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Alphabet: $75B (up from $52.5B)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Meta: $65B (up from $39.2B)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Microsoft: ~$94B (following 83% rise in 2024)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1723475" y="4086475"/>
            <a:ext cx="31896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Coconut by Meta - Vector-Based AI Reasoning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chains of thought as vectors instead of text. Outperformed traditional text-based reasoning on certain datasets, Allows for more efficient processing with fewer tokens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2560" y="4086475"/>
            <a:ext cx="1389590" cy="7781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2" name="Google Shape;152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09225" y="3088750"/>
            <a:ext cx="1111350" cy="19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9591" y="2809850"/>
            <a:ext cx="1485000" cy="98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1760</Words>
  <Application>Microsoft Macintosh PowerPoint</Application>
  <PresentationFormat>On-screen Show (16:9)</PresentationFormat>
  <Paragraphs>223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2025-02-28T03:18:37Z</dcterms:modified>
</cp:coreProperties>
</file>