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 Mono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84f84618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84f84618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8dc370bc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8dc370bc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8dc37168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8dc37168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6273c932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6273c932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8dc370b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8dc370bc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8dc370bc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8dc370bc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8dc37168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8dc37168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8e71d9d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8e71d9d8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caaa58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e8caaa587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273c93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273c93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6273c93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6273c93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84f8461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84f8461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6273c932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6273c932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734f6d1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734f6d1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8dc37168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8dc37168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273c932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6273c932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llama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qTkUmr9rMYNtKaP76YmHnmqqFnAS-Vhr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qTkUmr9rMYNtKaP76YmHnmqqFnAS-Vhr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38MS1hhTnM0_UkoxIaapQoryJRs-bje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38MS1hhTnM0_UkoxIaapQoryJRs-bje?usp=shar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ww.vitalii-stinskii.com" TargetMode="External"/><Relationship Id="rId7" Type="http://schemas.openxmlformats.org/officeDocument/2006/relationships/hyperlink" Target="https://eais.a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stinskii" TargetMode="External"/><Relationship Id="rId4" Type="http://schemas.openxmlformats.org/officeDocument/2006/relationships/hyperlink" Target="https://www.linkedin.com/in/vitalii-stinski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making-reques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llama/ollama/blob/main/docs/api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llama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1469100" y="2424950"/>
            <a:ext cx="6242700" cy="133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 sz="1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We use Ollama to work with small 7-8b LLMs (llama3, mistral, qwen2).</a:t>
            </a:r>
            <a:endParaRPr sz="1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We experimented with different ways of invoking LLMs.</a:t>
            </a:r>
            <a:endParaRPr sz="1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We compared the quality of the responses (using OpenAI GPT-4).</a:t>
            </a:r>
            <a:endParaRPr sz="1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We selected Qwen2 q4 as the best model for our purposes.</a:t>
            </a:r>
            <a:endParaRPr sz="1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926000" y="282225"/>
            <a:ext cx="51765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Using Ollama:</a:t>
            </a:r>
            <a:endParaRPr sz="3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Selecting Best Way of Calling LLMs </a:t>
            </a:r>
            <a:endParaRPr sz="2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Selecting Best Model to Use</a:t>
            </a:r>
            <a:endParaRPr sz="2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June 28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69" y="3640375"/>
            <a:ext cx="913075" cy="12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345225" y="4222925"/>
            <a:ext cx="1600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https://ollama.com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1148550" y="721200"/>
            <a:ext cx="6846900" cy="414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 type: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it we need to import ollama and create model variable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import ollama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client = ollama.Client()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 = "</a:t>
            </a:r>
            <a:r>
              <a:rPr lang="en" sz="11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llama3:instruct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have 2 options: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 request: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 = 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"What is the capital city of France? Please answer in one word"</a:t>
            </a:r>
            <a:endParaRPr sz="1100" b="1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client.generate(model=model, prompt=prompt)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print(response[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'response'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 + system request: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 = 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"What is the capital city of France? Please answer in one word"</a:t>
            </a:r>
            <a:endParaRPr sz="1100" b="1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instructions =</a:t>
            </a:r>
            <a:r>
              <a:rPr lang="en" sz="11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"Please answer in one word"</a:t>
            </a:r>
            <a:endParaRPr sz="1100" b="1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response = client.generate(model=model, prompt=prompt, system=instructions)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print(response[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'response'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if we try to put prompt + instructions into the system prompt, then LLM will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freeze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give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garbage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output.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026350" y="135725"/>
            <a:ext cx="509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LLM calls for Ollama - continued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1047750" y="1658000"/>
            <a:ext cx="7048500" cy="201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3 scripts: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question_generator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generates 30 test questions. It returns the list of pairs: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+ instructions how to answer it.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question_asker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submits questions to each LLM - and saves responses in JSON files.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evaluator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compares and evaluates the answers. Calculates score for every answer, and average score for every method &amp; model.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67500" y="634950"/>
            <a:ext cx="300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we did evaluations: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2541450" y="1525050"/>
            <a:ext cx="4061100" cy="209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Evaluated methods: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Chat: user message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Chat: system message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Instruct: prompt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Instruct: prompt + instructions in system prompt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Evaluated models: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qwen2:7b-instruct-q4_0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llama3:8b-instruct-q4_0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mistral:7b-instruct-v0.3-q4_0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383650" y="337900"/>
            <a:ext cx="4376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Tests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comparing different methods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submitting messages/prompts to LLMs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541450" y="3963275"/>
            <a:ext cx="406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Full list of tests of calls with different models: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models:https://drive.google.com/drive/folders/1qTkUmr9rMYNtKaP76YmHnmqqFnAS-Vhr?usp=sharing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2243100" y="836850"/>
            <a:ext cx="4657800" cy="101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"llama3:8b-instruct-q4_0"</a:t>
            </a:r>
            <a:endParaRPr sz="12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"average_system_message_score"          : 7.3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"average_user_message_score"            : 6.87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"average_instruct_prompt_score"         : 8.77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"average_instruct_prompt_system_score"  : 8.57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016650" y="175900"/>
            <a:ext cx="31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testing 3 models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4964850" y="4368000"/>
            <a:ext cx="406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Full list of tests of calls with different models: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models:https://drive.google.com/drive/folders/1qTkUmr9rMYNtKaP76YmHnmqqFnAS-Vhr?usp=sharing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243100" y="3091450"/>
            <a:ext cx="4657800" cy="101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"mistral:7b-instruct-v0.3-q4_0"</a:t>
            </a:r>
            <a:endParaRPr sz="12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"average_system_message_score"          : 7.2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"average_user_message_score"            : 6.93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"average_instruct_prompt_score"         : 8.77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"average_instruct_prompt_system_score"  : 8.7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2243100" y="1964150"/>
            <a:ext cx="4657800" cy="101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"qwen2:7b-instruct-q4_0"</a:t>
            </a:r>
            <a:endParaRPr sz="12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"average_system_message_score"          : 6.2</a:t>
            </a: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"average_user_message_score"            : 6.07</a:t>
            </a: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average_instruct_prompt_score"         : 8.93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"average_instruct_prompt_system_score"  : 8.9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14050" y="4498800"/>
            <a:ext cx="3903300" cy="46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"model_tester"          : "gpt-4o"</a:t>
            </a: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"llm_question_generator": "gpt-4-turbo"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6624746" y="3665168"/>
            <a:ext cx="894900" cy="217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6624746" y="2537968"/>
            <a:ext cx="894900" cy="217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6624746" y="1410768"/>
            <a:ext cx="894900" cy="217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1148550" y="1991650"/>
            <a:ext cx="6846900" cy="29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have found above (when researching calling methods),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way of invoking LLMS via Ollama is by using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 style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when we put both the task and instructions into one prompt, for example: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import ollama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client = ollama.Client()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 = "llama3:instruct"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 = 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"What is the capital city of France? Please answer in one word"</a:t>
            </a:r>
            <a:endParaRPr sz="1100" b="1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client.generate(model=model, prompt=prompt)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print(response[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'response'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let’s compare 3 models:  llama3, mistral and qwen2.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 two quantizations: q4 and q8.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- 6 models.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1148550" y="652725"/>
            <a:ext cx="68469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OpenAI (or other commercial APIs) when we need best quality. But it cost money.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development (testing, debugging) we can use local models via Ollama. This is free.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which model use? Let’s compare different models via Ollama using similar testing method.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974350" y="83925"/>
            <a:ext cx="319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Best Model to Use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2990175" y="1029000"/>
            <a:ext cx="2988600" cy="22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method: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Instruct: prompt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models: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qwen2:7b-instruct-q4_0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llama3:8b-instruct-q4_0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mistral:7b-instruct-v0.3-q4_0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qwen2:7b-instruct-q8_0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llama3:8b-instruct-q8_0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mistral:7b-instruct-v0.3-q8_0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098025" y="385900"/>
            <a:ext cx="27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Tests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549850" y="3467175"/>
            <a:ext cx="4044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Full list of tests with different models: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https://drive.google.com/drive/folders/1a38MS1hhTnM0_UkoxIaapQoryJRs-bje?usp=sharing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1801200" y="938450"/>
            <a:ext cx="5541600" cy="270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  "model_tester"           : "gpt-4o"</a:t>
            </a: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  "llm_question_generator" : "gpt-4o"</a:t>
            </a: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4 bit:                                            </a:t>
            </a: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"average_qwen2:7b-instruct-q4_0_score"        : 8.93</a:t>
            </a:r>
            <a:endParaRPr sz="12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"average_mistral:7b-instruct-v0.3-q4_0_score" : 7.03</a:t>
            </a:r>
            <a:endParaRPr sz="12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  "average_llama3:8b-instruct-q4_0_score"       : 6.97</a:t>
            </a: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8 bit:</a:t>
            </a:r>
            <a:endParaRPr sz="1200">
              <a:solidFill>
                <a:srgbClr val="1F1F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"average_qwen2:7b-instruct-q8_0_score"        : 8.1</a:t>
            </a:r>
            <a:endParaRPr sz="12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"average_mistral:7b-instruct-v0.3-q8_0_score" : 7.67</a:t>
            </a:r>
            <a:endParaRPr sz="12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    "average_llama3:8b-instruct-q8_0_score"       : 7.23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089900" y="205425"/>
            <a:ext cx="9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2549850" y="4057175"/>
            <a:ext cx="4044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Full list of tests with different models: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https://drive.google.com/drive/folders/1a38MS1hhTnM0_UkoxIaapQoryJRs-bje?usp=sharing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7143296" y="2092700"/>
            <a:ext cx="894900" cy="217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1465050" y="1598563"/>
            <a:ext cx="6213900" cy="229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have: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tested several llm calling methods using Ollama locally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tested several relatively small models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used only "instruct" versions of these models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compared calling methods and models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Results:</a:t>
            </a:r>
            <a:endParaRPr sz="13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Best calling method is to use simple "instruct" prompt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Best model - qwen2:7b-instruct-q4_0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Generally: Qwen2 &gt; Mistral &gt; Llama3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Surprisingly Qwen2 4bit is better than 8bit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766800" y="794238"/>
            <a:ext cx="16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2255700" y="1541475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330166" y="878755"/>
            <a:ext cx="49977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Vitalii Stinskii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AI Expert, Data Scientist, Python Programmer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www.vitalii-stinskii.com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https://www.linkedin.com/in/vitalii-stinskii/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https://github.com/vstinskii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560" cy="4158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362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817" y="1187970"/>
            <a:ext cx="2190696" cy="219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288500" y="1003625"/>
            <a:ext cx="6567000" cy="378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always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predicts the next token(s)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given a sequence of tokens before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models are trained on unstructured texts to do simple completion: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The capital of Belgium is ...  Brussels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 models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trained on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(instruction, response)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point = tuple: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(input,output), (instruction,response), (instruction, input, response)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 - trained on multi-turn dialog/conversation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point: 2 roles, several chats back and forth)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ChatGPT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 standard roles: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system, user, assistant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completion prompt: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"""User: here is a sentence, the Assistant's task is to identify all proper nouns.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Jack lives in Bosnia, and Jill lives in Belgium.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Assistant: """  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IFT = Instruction Fine Tuning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[User] What is the capital of Belgium?    [Assistant] The capital of Belgium is Brussels.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[User] In the text below, find all proper nouns:    Jack lives in Bosnia, and Jill lives in Belgium.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[Assistant] John, Bosnia, Jill, Belgium are all proper nouns.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[User] Where does John live?    [Assistant] John lives in Bosnia.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051850" y="263925"/>
            <a:ext cx="504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Introduction: Types of LLMs and datasets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79800" y="1026000"/>
            <a:ext cx="4624800" cy="398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ChatML is a markup language used to annotate chat conversations for training chatbots and other conversational AI systems. A simple ChatML example could look like: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&lt;user&gt;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What's the weather in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&lt;entity&gt;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London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&lt;/entity&gt;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today?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&lt;/user&gt;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&lt;assistant&gt;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&lt;dact&gt;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&lt;/dact&gt;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It's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&lt;sentiment&gt;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sunny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&lt;/sentiment&gt;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in London today.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&lt;/assistant&gt;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 tags (e.g. &lt;user&gt; and &lt;assistant&gt;) - who is speaking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 annotations (e.g. &lt;intent&gt;request_weather&lt;/intent&gt;).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annotations (e.g. &lt;entity&gt;London&lt;/entity&gt;).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 act tags (e.g. &lt;dact&gt;question&lt;/dact&gt;).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 tags (parameters) for intents (e.g. &lt;slot name="location"&gt;London&lt;/slot&gt;).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and emotion tags (e.g. &lt;sentiment&gt;positive&lt;/sentiment&gt;).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call and response tags to log backend interactions.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 state tracking tags to track context.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0" y="0"/>
            <a:ext cx="485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Introduction: Chat Markup Language (ChatML)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850400" y="772400"/>
            <a:ext cx="4226100" cy="178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save dataset in either JSONL or ChatML formats. You can easily convert between them.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JSONL is more flexible, you can add additional metadata, like unique conversation IDs, timestamps, speaker profiles etc.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ChatML has the benefit of being more human readable and editable as plain text (easy to create a small test)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frameworks expect JSONL, some ChatML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850400" y="2673000"/>
            <a:ext cx="4226100" cy="233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{  "conversation_id": "example1",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"utterances": [ {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"speaker": "user",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"text": "What's the weather in London today?",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"intent": "get_weather",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"entities": [ { "text"  : "London", 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"entity": "location" } ]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}, {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"speaker": "assistant",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"text": "It's sunny in London today.",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"sentiment": "positive",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"dialog_act": "answer"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]}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395438" y="609300"/>
            <a:ext cx="6353100" cy="392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communicating with a model during training or inference, the program usually makes a HTTP POST request to the API server. The format is usually JSONL (JSON Lines).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inference messages: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"model": "gpt-3.5-turbo",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"messages": [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{"role": "system", "content": "You are a helpful assistant."},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{"role": "user"  , "content": "What's the weather like today?"}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]}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providing training data, there may be 3 messages: system, user, assistant (response):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{"messages": [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{"role": "system",    "content": "You are a helpful assistant."}, 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{"role": "user",      "content": "What is the capital of France?"}, 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{"role": "assistant", "content": "Paris"}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]}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models may have different format. For example, here is messages for Mistral: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{"prompt": "Translate this sentence to French: 'Hello, how are you?'", 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"completion": "Bonjour, comment ça va ?"}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{"prompt": "What is the capital of Japan?", 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"completion": "Tokyo"}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222088" y="0"/>
            <a:ext cx="469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Introduction: Format of Messages to LLM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347799" y="4534200"/>
            <a:ext cx="444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https://platform.openai.com/docs/api-reference/making-requests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https://github.com/ollama/ollama/blob/main/docs/api.md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08900" y="949800"/>
            <a:ext cx="3752100" cy="314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requests, json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api_key =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"YOUR_MISTRAL_API_KEY"</a:t>
            </a:r>
            <a:endParaRPr sz="9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api_url =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https://api.mistral.ai/v1/completions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headers = {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"Authorization"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f"Bearer {api_key}"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"Content-Type" 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"application/json"</a:t>
            </a:r>
            <a:endParaRPr sz="9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"model"       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"mistral-7b-instruct-v0.1"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"prompt"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: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"Write a short poem about Summer"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"temperature"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: 0.7,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"max_tokens"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: 100 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Max length of response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 = requests.post( api_url,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headers=headers,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data=json.dumps(data))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resp.status_code == 200: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 = resp.json()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print(result[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"choices"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][0][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f"Error:{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resp.status_code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}, {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resp.text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}"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08500" y="381000"/>
            <a:ext cx="35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Mistral API request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964400" y="949800"/>
            <a:ext cx="5109600" cy="327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requests, json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api_key =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"YOUR_API_KEY_HERE"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url =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https://api.openai.com/v1/chat/completions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9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headers = {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"Content-Type": "application/json",</a:t>
            </a:r>
            <a:endParaRPr sz="9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"Authorization": f"Bearer {api_key}"</a:t>
            </a:r>
            <a:endParaRPr sz="900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"model"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"gpt-3.5-turbo"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"messages"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{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"role"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"system"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"content"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"You are a helpful assistant."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{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"role"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"user"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"content"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"What's the weather New York?"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}],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"temperature"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0.7 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0...1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 = requests.post( url,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headers=headers,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data=json.dumps(data))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resp.status_code == 200: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 = response.json()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message = result[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"choices"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][0][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"message"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"content"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print(message)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f"Error:{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resp.status_code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}, {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resp.text</a:t>
            </a:r>
            <a:r>
              <a:rPr lang="en" sz="900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}"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678300" y="381000"/>
            <a:ext cx="375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an OpenAI request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7557" y="4258500"/>
            <a:ext cx="1478187" cy="7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4950" y="4337544"/>
            <a:ext cx="2188500" cy="5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510050" y="2223200"/>
            <a:ext cx="7046700" cy="230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you can also call Qwen2 in Ollama using </a:t>
            </a: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OpenAI interface: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openai import OpenAI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</a:t>
            </a: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OpenAI</a:t>
            </a: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base_url='http://localhost:11434/v1/',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api_key='ollama',  # required but ignored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chat_completion = </a:t>
            </a: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client.chat.completions.create</a:t>
            </a: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messages=[{ 'role': 'user', 'content': prompt_string}],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model="qwen2:7b-instruct"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525700" y="306500"/>
            <a:ext cx="51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requests when Using Local Ollama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10050" y="956950"/>
            <a:ext cx="7046700" cy="101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you can call Qwen2 in Ollama using </a:t>
            </a: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Ollama interface: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ollama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</a:t>
            </a: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ollama.Client()</a:t>
            </a:r>
            <a:endParaRPr sz="12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 = </a:t>
            </a: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bag.client.generate</a:t>
            </a: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(model="qwen2:7b-instruct", prompt=prompt_string)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675400" y="1009825"/>
            <a:ext cx="1600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https://ollama.com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355200" y="1075950"/>
            <a:ext cx="24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Our Project</a:t>
            </a:r>
            <a:endParaRPr sz="3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303250" y="2034200"/>
            <a:ext cx="4537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Best Way of Calling LLMs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using Ollama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913900" y="3198550"/>
            <a:ext cx="331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Best Model to Use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1505550" y="630625"/>
            <a:ext cx="6199800" cy="7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main types and 4 methods of calling an LLM.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accuracy of our programs we want to test them to find the best way of calling LLMs.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start our research with types and methods overview.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409450" y="0"/>
            <a:ext cx="432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types of LLM calls for Ollama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195350" y="1507575"/>
            <a:ext cx="6753300" cy="344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 type.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it we need to import ollama and create model name and prompt variables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import ollama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client = ollama.Client()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 = 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llama3:instruct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methods we can use: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 request: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 = 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"What is the capital city of France?"</a:t>
            </a:r>
            <a:endParaRPr sz="1100" b="1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system_message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 = "You are helpful assistant. Please answer in one word"</a:t>
            </a:r>
            <a:endParaRPr sz="1100" b="1">
              <a:solidFill>
                <a:srgbClr val="A61C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messages = [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{"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role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": 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system_message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{"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role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": 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prompt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}]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response = client.chat(model=model, messages=messages)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print(response['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']['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'])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7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 request (everything in system):</a:t>
            </a:r>
            <a:endParaRPr sz="1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messages = [{"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role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":</a:t>
            </a:r>
            <a:r>
              <a:rPr lang="en" sz="1100" b="1">
                <a:solidFill>
                  <a:srgbClr val="A61C00"/>
                </a:solidFill>
                <a:latin typeface="Roboto Mono"/>
                <a:ea typeface="Roboto Mono"/>
                <a:cs typeface="Roboto Mono"/>
                <a:sym typeface="Roboto Mono"/>
              </a:rPr>
              <a:t>system_message + prompt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}]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598" y="69200"/>
            <a:ext cx="665050" cy="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Microsoft Macintosh PowerPoint</Application>
  <PresentationFormat>On-screen Show (16:9)</PresentationFormat>
  <Paragraphs>312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 Mono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2024-06-28T17:56:31Z</dcterms:modified>
</cp:coreProperties>
</file>