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 Mono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e3516cb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ee3516cb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e83c2e7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2ee83c2e7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e3516cb4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ee3516cb4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8a450c44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e8a450c44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ba0d0ca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eba0d0ca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c4c02dd0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2ec4c02dd0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72287e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2ee72287e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e6090c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ee6090c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aef374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edaef374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5afae06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ed5afae06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aef3745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edaef3745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e8d4c7e9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ee8d4c7e9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e17fdba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ee17fdba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402.16785" TargetMode="External"/><Relationship Id="rId3" Type="http://schemas.openxmlformats.org/officeDocument/2006/relationships/hyperlink" Target="https://www.youtube.com/playlist?list=PLAqhIrjkxbuWI23v9cThsA9GvCAUhRvKZ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inaptik-AI/pandas-ai" TargetMode="External"/><Relationship Id="rId11" Type="http://schemas.openxmlformats.org/officeDocument/2006/relationships/hyperlink" Target="https://deepmind.google/discover/blog/ai-solves-imo-problems-at-silver-medal-level/" TargetMode="External"/><Relationship Id="rId5" Type="http://schemas.openxmlformats.org/officeDocument/2006/relationships/hyperlink" Target="https://twitter.com/ylecun/status/1815858771610210756" TargetMode="External"/><Relationship Id="rId10" Type="http://schemas.openxmlformats.org/officeDocument/2006/relationships/hyperlink" Target="https://x.com/GaelVaroquaux/status/1814198479045931141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gael-varoquaux.info/science/carte-toward-table-foundation-model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dget.com/microsoft-is-adding-ai-powered-summaries-to-bing-search-results-20305379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swlh/apple-just-completely-wrecked-grammarly-with-apple-intelligence-ea9bdc27c31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torrent.com" TargetMode="External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lPX1H3jW8Z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career-programming/i-paid-3-000-for-career-coaching-this-1-tip-paid-me-a-1000-roi-4d21e1bd6862" TargetMode="External"/><Relationship Id="rId5" Type="http://schemas.openxmlformats.org/officeDocument/2006/relationships/hyperlink" Target="https://entreprenal.com/the-layoffs-wont-stop-anytime-soon-23784dcb8e50" TargetMode="External"/><Relationship Id="rId4" Type="http://schemas.openxmlformats.org/officeDocument/2006/relationships/hyperlink" Target="https://layoffs.fy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meta-llama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ollama.com/library/llama3.1" TargetMode="External"/><Relationship Id="rId7" Type="http://schemas.openxmlformats.org/officeDocument/2006/relationships/hyperlink" Target="https://twitter.com/AIatMeta/status/1816189043706847626" TargetMode="External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ama.meta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ai.meta.com/blog/meta-llama-3-1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twitter.com/ylecun/status/1815772369572520120" TargetMode="External"/><Relationship Id="rId9" Type="http://schemas.openxmlformats.org/officeDocument/2006/relationships/hyperlink" Target="https://github.com/meta-llama/llama-agentic-syste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thropic.com/claude/docs/models-overview" TargetMode="External"/><Relationship Id="rId3" Type="http://schemas.openxmlformats.org/officeDocument/2006/relationships/hyperlink" Target="https://www.youtube.com/watch?v=Vy3OkbtUa5k" TargetMode="External"/><Relationship Id="rId7" Type="http://schemas.openxmlformats.org/officeDocument/2006/relationships/hyperlink" Target="https://openai.com/api/pric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lmpricecheck.com/fireworks/llama-3.1-405b-instruct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about.fb.com/news/2024/07/open-source-ai-is-the-path-forwar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ravSrinivas/status/181624820880233697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Nemo-Instruct-24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InferenceIllusionist/Mistral-Nemo-Instruct-12B-iMat-GGUF/tree/main" TargetMode="External"/><Relationship Id="rId4" Type="http://schemas.openxmlformats.org/officeDocument/2006/relationships/hyperlink" Target="https://huggingface.co/QuantFactory/Mistral-Nemo-Instruct-2407-GGUF/tree/mai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s://www.youtube.com/watch?v=GtGW9pExqV0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W9rdtuuQ-Y" TargetMode="External"/><Relationship Id="rId5" Type="http://schemas.openxmlformats.org/officeDocument/2006/relationships/hyperlink" Target="https://arstechnica.com/information-technology/2024/07/trump-allies-want-to-make-america-first-in-ai-with-sweeping-executive-order/" TargetMode="External"/><Relationship Id="rId10" Type="http://schemas.openxmlformats.org/officeDocument/2006/relationships/hyperlink" Target="https://www.windowscentral.com/software-apps/a-new-cutting-edge-ai-tool-predicts-the-progression-of-alzheimers-disease-with-over-80-accuracy-minus-the-scalpel" TargetMode="External"/><Relationship Id="rId4" Type="http://schemas.openxmlformats.org/officeDocument/2006/relationships/hyperlink" Target="https://www.foxnews.com/health/artificial-intelligence-detects-cancer-17-more-accuracy-than-doctors-ucla-study?utm_source=substack&amp;utm_medium=email" TargetMode="External"/><Relationship Id="rId9" Type="http://schemas.openxmlformats.org/officeDocument/2006/relationships/hyperlink" Target="https://www.silicon.co.uk/ai/openai-broadcom-in-talks-over-development-of-ai-chip-report-57227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ild.ai" TargetMode="External"/><Relationship Id="rId3" Type="http://schemas.openxmlformats.org/officeDocument/2006/relationships/hyperlink" Target="https://huggingface.co/apple/DCLM-7B" TargetMode="External"/><Relationship Id="rId7" Type="http://schemas.openxmlformats.org/officeDocument/2006/relationships/hyperlink" Target="https://ollama.com/sciphi/triple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ciPhi/Triplex" TargetMode="External"/><Relationship Id="rId5" Type="http://schemas.openxmlformats.org/officeDocument/2006/relationships/hyperlink" Target="https://owencolegrove.substack.com/p/triplex-a-sota-llm-for-knowledge?utm_source=post-email-title&amp;publication_id=1867259&amp;post_id=146804612&amp;utm_campaign=email-post-title&amp;isFreemail=true&amp;r=cgnlq&amp;triedRedirect=true&amp;utm_medium=email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afficone.com/blog/window-ai-new-chrome-feature-api/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lama/ollama-python/blob/main/examples/tools/main.py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chiang0610/" TargetMode="External"/><Relationship Id="rId5" Type="http://schemas.openxmlformats.org/officeDocument/2006/relationships/hyperlink" Target="https://www.linkedin.com/in/jmorganca/" TargetMode="External"/><Relationship Id="rId4" Type="http://schemas.openxmlformats.org/officeDocument/2006/relationships/hyperlink" Target="https://github.com/ollama/ollama-pytho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tabilityai/sv4d" TargetMode="External"/><Relationship Id="rId3" Type="http://schemas.openxmlformats.org/officeDocument/2006/relationships/hyperlink" Target="https://mistral.ai/news/mistral-large-2407/" TargetMode="External"/><Relationship Id="rId7" Type="http://schemas.openxmlformats.org/officeDocument/2006/relationships/hyperlink" Target="https://stability.ai/news/stable-video-4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284725"/>
            <a:ext cx="4420200" cy="364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Llama 3.1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Meta: New Models + Tools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Open-source catches up with Closed-source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Mistral-Nemo-Instruct-2407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Stanford STORM AI - write Wikipedia post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Mem0 - memory across sessions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cancer diagnostics 84% vs 64% Human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Trump: "Make America First in AI"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Alzheimer's diagnostics with 80% accuracy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to design its own custom chips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Nvidia's new AI chip B20 for China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Apple DCLM-Baseline-7B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window.ai - run LLM in Google Chrome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SKILD.AI model for robots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Triplex - a SOTA LLM for Knowledge Graphs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284719"/>
            <a:ext cx="4420200" cy="34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Tool Calling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 Minitron 8B and 4B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Stability.ai Stable Video 4D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Large 2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Karpathy's YouTube playlist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Yann LeCun: Fine-tuned Llama-3.1-8b vs GPT-4o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PandasAI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CARTE: Pretraining &amp; Transfer for Tabular Learning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Deepmind’s AlphaProof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GPT-4o Mini "instruction hierarchy"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SearchGPT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Tenstorrent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 are lower than last year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302400" y="104975"/>
            <a:ext cx="253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July 26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848350" y="173025"/>
            <a:ext cx="2205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0000"/>
                </a:solidFill>
              </a:rPr>
              <a:t>"Remote jobs get </a:t>
            </a:r>
            <a:endParaRPr b="1" i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0000"/>
                </a:solidFill>
              </a:rPr>
              <a:t>1,000 applicants each"</a:t>
            </a:r>
            <a:endParaRPr b="1" i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6AA84F"/>
                </a:solidFill>
              </a:rPr>
              <a:t>  - Dr. Derek Austin</a:t>
            </a:r>
            <a:endParaRPr b="1" i="1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76200" y="0"/>
            <a:ext cx="193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70925" y="374800"/>
            <a:ext cx="4478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Karpathy's YouTube playlist on Neural Networks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https://www.youtube.com/playlist?list=PLAqhIrjkxbuWI23v9cThsA9GvCAUhRvKZ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041800"/>
            <a:ext cx="4478100" cy="327111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23"/>
          <p:cNvSpPr txBox="1"/>
          <p:nvPr/>
        </p:nvSpPr>
        <p:spPr>
          <a:xfrm>
            <a:off x="4615845" y="374800"/>
            <a:ext cx="44781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Yann LeCun: Fine-tuned Llama 3.1 8B blows GPT-4o mini out of the water on every task.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There has never been an open model this small, this good.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https://twitter.com/ylecun/status/1815858771610210756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615845" y="1255425"/>
            <a:ext cx="4478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PandasAI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Python platform that makes it easy to ask questions to your data in natural language.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https://github.com/Sinaptik-AI/pandas-ai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398" y="1943950"/>
            <a:ext cx="2118501" cy="6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4615845" y="2632475"/>
            <a:ext cx="4478100" cy="6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CARTE: Pretraining and Transfer for Tabular Learning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https://arxiv.org/abs/2402.16785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https://gael-varoquaux.info/science/carte-toward-table-foundation-models.html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https://x.com/GaelVaroquaux/status/1814198479045931141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615850" y="3386625"/>
            <a:ext cx="2565000" cy="109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Deepmind’s AlphaProof &amp; AlphaGeometry 2 </a:t>
            </a:r>
            <a:b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AlphaProof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scores silver in math olympiad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https://deepmind.google/discover/blog/ai-solves-imo-problems-at-silver-medal-level/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3"/>
          <p:cNvGrpSpPr/>
          <p:nvPr/>
        </p:nvGrpSpPr>
        <p:grpSpPr>
          <a:xfrm>
            <a:off x="7248294" y="3386625"/>
            <a:ext cx="1845656" cy="1667374"/>
            <a:chOff x="7248294" y="3386625"/>
            <a:chExt cx="1845656" cy="1667374"/>
          </a:xfrm>
        </p:grpSpPr>
        <p:pic>
          <p:nvPicPr>
            <p:cNvPr id="164" name="Google Shape;164;p23"/>
            <p:cNvPicPr preferRelativeResize="0"/>
            <p:nvPr/>
          </p:nvPicPr>
          <p:blipFill>
            <a:blip r:embed="rId1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8294" y="3386625"/>
              <a:ext cx="1845656" cy="166737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5" name="Google Shape;165;p23"/>
            <p:cNvSpPr/>
            <p:nvPr/>
          </p:nvSpPr>
          <p:spPr>
            <a:xfrm rot="4557825">
              <a:off x="8624096" y="3749686"/>
              <a:ext cx="356236" cy="14683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76200" y="0"/>
            <a:ext cx="193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70925" y="413675"/>
            <a:ext cx="4422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GPT-4o Mini model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"instruction hierarchy"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new technique to block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"ignore all previous instructions" loophole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enhanced prioritization of system instructions over user prompts aims to address growing safety and trust concerns surrounding AI models.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70925" y="1519750"/>
            <a:ext cx="4422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SearchGPT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blends traditional web searches with AI capabilities. Is launched for testing.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70925" y="2025525"/>
            <a:ext cx="44226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is adding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AI-powered summaries to Bing 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results.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https://www.engadget.com/microsoft-is-adding-ai-powered-summaries-to-bing-search-results-203053790.html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70925" y="2808500"/>
            <a:ext cx="4422600" cy="72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Grammarly is dead.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Apple Just Completely Wrecked Grammarly with Apple Intelligence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https://medium.com/swlh/apple-just-completely-wrecked-grammarly-with-apple-intelligence-ea9bdc27c317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70925" y="3622375"/>
            <a:ext cx="4422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models in Browser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/>
        </p:nvSpPr>
        <p:spPr>
          <a:xfrm>
            <a:off x="76200" y="0"/>
            <a:ext cx="149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Tenstorrent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70925" y="374800"/>
            <a:ext cx="5525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Idea - put each layer of a 32-layer transformer on a separate chip.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Put 32 chips in one box - making a pipeline for transformer.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n150 and n300 cards ($1K .. $1.4K)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TT-LoudBox for $12K, TT-QuietBox for $15K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https://tenstorrent.com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https://www.youtube.com/watch?v=lPX1H3jW8ZQ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AI Hardware w/ Jim Keller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5" y="1724850"/>
            <a:ext cx="2898849" cy="1401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4250" y="30000"/>
            <a:ext cx="2149625" cy="6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5386" y="677000"/>
            <a:ext cx="2417375" cy="1358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25"/>
          <p:cNvSpPr txBox="1"/>
          <p:nvPr/>
        </p:nvSpPr>
        <p:spPr>
          <a:xfrm>
            <a:off x="3096060" y="2099975"/>
            <a:ext cx="59667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Tenstorrent's AI accelerator architecture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reducing data movement bottlenecks.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Tenstorrent's Grayskull AI accelerator cards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a grid of 12x12 "Tensix" cores, each containing 5 RISC-V RV32IMC cores = 720 cores.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Tensix cores do not have direct access to DRAM, data must be moved via explicit DMA.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caches, so caching must be done in software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architecture is designed to reduce unnecessary data movement compared to GPUs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Grayskull e75 &amp; e150 cards have 8GB memory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 on LLMs is achieved by pipelining multiple matrix-vector multiplications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memory bandwidth is still a bottleneck for LLMs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Tenstorrent's solution is to link multiple chips together via 100G Ethernet to distribute compute and increase effective memory bandwidth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distributed approach is not ideal, the current Grayskull cards have limited memory capacity and bandwidth which could be a bottleneck. Future generations with more memory and multi-chip scaling may be better suited for LLMs.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118.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1,531,686.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2024-07-25.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2486410" y="3517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287225" y="35702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287225" y="43224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243125" y="152015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4738742" y="10978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4738742" y="159685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4738742" y="28692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4738742" y="333842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4738742" y="382063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4738742" y="40680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4738742" y="48045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900" y="707269"/>
            <a:ext cx="3675426" cy="428383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26"/>
          <p:cNvSpPr/>
          <p:nvPr/>
        </p:nvSpPr>
        <p:spPr>
          <a:xfrm>
            <a:off x="287225" y="20838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0342" y="734250"/>
            <a:ext cx="365227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1,450,208.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2024-07-08.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29775" y="260784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329775" y="31338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285675" y="113000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891142" y="18408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891142" y="160331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4891142" y="30935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891142" y="35687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4891142" y="45496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118.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1,531,686.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2024-07-25.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475" y="799863"/>
            <a:ext cx="3595985" cy="41912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27"/>
          <p:cNvSpPr/>
          <p:nvPr/>
        </p:nvSpPr>
        <p:spPr>
          <a:xfrm>
            <a:off x="329775" y="40714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742" y="734250"/>
            <a:ext cx="365227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1" name="Google Shape;231;p27"/>
          <p:cNvSpPr/>
          <p:nvPr/>
        </p:nvSpPr>
        <p:spPr>
          <a:xfrm>
            <a:off x="4891142" y="209932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4891142" y="38205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7719" y="603950"/>
            <a:ext cx="5872923" cy="25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4649235" y="2007975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72300" y="76200"/>
            <a:ext cx="490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last year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93311" y="3215325"/>
            <a:ext cx="5331600" cy="1847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Employees: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You told us things will get better this year! But… why firings? </a:t>
            </a:r>
            <a:b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           Revenues are increasing… Productivity is at an all-time high!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Company: </a:t>
            </a: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"Take your pick, we've got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'Cost-cutting efforts'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'Strategic restructuring'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'Unexpected Macro Environment'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'Optimizing for growth' 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 … Oh, this one's good, 'A renewed focus on AI.'</a:t>
            </a:r>
            <a:endParaRPr sz="1200" b="1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https://entreprenal.com/the-layoffs-wont-stop-anytime-soon-23784dcb8e50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6356527" y="2007975"/>
            <a:ext cx="146700" cy="4503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5684100" y="3807975"/>
            <a:ext cx="3382800" cy="66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 an early applicant: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https://medium.com/career-programming/i-paid-3-000-for-career-coaching-this-1-tip-paid-me-a-1000-roi-4d21e1bd6862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6200" y="-11150"/>
            <a:ext cx="180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Llama 3.1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6200" y="403450"/>
            <a:ext cx="4515000" cy="249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Llama 3.1 - 405B, 70B, 8B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versions,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405B on par with GPT-4o and Claude 3.5 Sonnet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128k context length, multi-lingual, coding, reasoning, tool 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Open/free weights and code, license that enables fine-tuning, distillation into other models, and deployment anywhere.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 Stack APIs, over 25 partners, including AWS, NVIDIA, Databricks, Groq, Dell, Azure, and Google Cloud.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https://ollama.com/library/llama3.1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https://twitter.com/ylecun/status/1815772369572520120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https://ai.meta.com/blog/meta-llama-3-1/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https://llama.meta.com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https://twitter.com/AIatMeta/status/1816189043706847626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https://huggingface.co/meta-llama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https://github.com/meta-llama/llama-agentic-system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Agentic System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4625" y="3386546"/>
            <a:ext cx="3217172" cy="1671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26" y="3017257"/>
            <a:ext cx="4514999" cy="2080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350" y="1919621"/>
            <a:ext cx="1694261" cy="9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263443" y="31000"/>
            <a:ext cx="13368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On Ollama: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.. 405b  231 GB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..  70b   40 GB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..   8b  4.7 GB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0450" y="42225"/>
            <a:ext cx="4424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659350" y="134275"/>
            <a:ext cx="23304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 3.1 was trained on over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15T tokens on 16,000 Nvidia H100 GPUs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, 31 Mln GPU hours,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training cost $500 Mln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SFT  (Supervised Fine-Tuning)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was used for post-training for Code, Math, Multilinguality, Long Context, Tool Use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421750" y="2088000"/>
            <a:ext cx="2640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Hardware for 405B model: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405b*2Bytes = 810 GB of VRAM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2 nodes * 8 Nvidia H100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16 * 80GB = 960GB VRAM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Or 1 node with 5 AMD Instinct MI300X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5 * 192GB =  960GB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096980" y="792625"/>
            <a:ext cx="1960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Octo.ai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offers Llama 3.1 405B at ($3/$9) per M in/out tokens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GPT-4o  (5/15)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GPT-4o mini (0.15/0.6)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276" y="46425"/>
            <a:ext cx="3753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Meta: New Models + Tools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105900" y="65050"/>
            <a:ext cx="4997400" cy="49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Zuckerberg on Llama 3.1, Open Source, AI Agents, Safety, and more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https://www.youtube.com/watch?v=Vy3OkbtUa5k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https://about.fb.com/news/2024/07/open-source-ai-is-the-path-forward/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6700" y="763550"/>
            <a:ext cx="2402598" cy="13426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8275" y="763550"/>
            <a:ext cx="5604900" cy="261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of Llama 3.1 405B - first open-sourced frontier AI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use cases for Llama 3.1 in various industries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of open-source AI tools to build custom solutions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to become universal framework for creating custom solutions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Effects that open-source AI may have on society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Balancing power and managing bad actors, mitigate risks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and global competition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Tools to accelerate innovation and economic growth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on Apple and lessons from the past. Open vs closed.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AI: Llama 3 and beyond.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Prediction: Billions of personalized AI agents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Factors to changing anti-AI sentiment: Analysis of the reasons behind shifting public perceptions regarding AI technology.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8947" y="3792525"/>
            <a:ext cx="1304700" cy="757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Meta Llama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439847" y="3987075"/>
            <a:ext cx="534300" cy="5343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050347" y="3716325"/>
            <a:ext cx="1304700" cy="942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Meta tools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distill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finetune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477899" y="3965800"/>
            <a:ext cx="732900" cy="53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317124" y="3667779"/>
            <a:ext cx="1304700" cy="112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Billions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custom models and personalized AI agents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91000" y="2288025"/>
            <a:ext cx="3258300" cy="209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Price per Mln tokens (in+out):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Llama 3.1 405b       $6</a:t>
            </a:r>
            <a:endParaRPr sz="9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Llama 3.1 405b Groq  $1.64 (250 t/s)</a:t>
            </a:r>
            <a:endParaRPr sz="9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Llama 3.1 70b        $1.27</a:t>
            </a:r>
            <a:endParaRPr sz="9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Llama 3.1 8b         $0.18</a:t>
            </a:r>
            <a:endParaRPr sz="9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GPT-4o              $20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GPT-4-turbo         $40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Claude 3.5 Sonnet   $18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Claude 3 Opus       $90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</a:t>
            </a:r>
            <a:endParaRPr sz="9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https://llmpricecheck.com/fireworks/llama-3.1-405b-instruct/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https://openai.com/api/pricing/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https://docs.anthropic.com/claude/docs/models-overview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8265" y="46427"/>
            <a:ext cx="32760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catches up with Closed-source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249750" y="65050"/>
            <a:ext cx="58533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trend is clear ... small open-source models, distillation and fine-tuning, serving, and data collection. One or two frontier closed-source models will still be valuable.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https://twitter.com/AravSrinivas/status/1816248208802336975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70" y="790996"/>
            <a:ext cx="6153277" cy="42904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76200" y="65050"/>
            <a:ext cx="321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Mistral-Nemo-Instruct-2407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6200" y="1272175"/>
            <a:ext cx="5572200" cy="6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On Hugginface: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https://huggingface.co/mistralai/Mistral-Nemo-Instruct-2407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(safetensors)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https://huggingface.co/QuantFactory/Mistral-Nemo-Instruct-2407-GGUF/tree/main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(GGUF)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https://huggingface.co/InferenceIllusionist/Mistral-Nemo-Instruct-12B-iMat-GGUF/tree/main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(GGUF)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005000" y="503150"/>
            <a:ext cx="3028200" cy="1542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Layers: 40           (vs  32 in 7b)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Dim: 5,120           (vs  4k in 7b)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Hidden dim: 14,436   (vs  4k in 7b)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Vocab. size: 128k    (vs 32k in 7b)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Activation Function: SwiGLU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Head dim: 128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of heads: 32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of kv-heads: 8 (GQA)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Rotary embeddings (theta = 1M)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005000" y="2124925"/>
            <a:ext cx="24573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Drop-in replacement of Mistral 7B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2 License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and instruct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128k context window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Multilingual and code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12B params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q4 file 7 GB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6200" y="2137400"/>
            <a:ext cx="55722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23 - Ollama was updated to version 0.2.8,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it can now run mistral-nemo: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mistral-nemo 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76200" y="0"/>
            <a:ext cx="4556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6200" y="486575"/>
            <a:ext cx="4426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Stanford STORM 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write Wikipedia post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https://www.youtube.com/watch?v=GtGW9pExqV0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6200" y="1597950"/>
            <a:ext cx="44265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study from UCLA found that an AI tool i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dentified prostate cancer with 84% accuracy, compared to 67% accuracy for cases detected by physicians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https://www.foxnews.com/health/artificial-intelligence-detects-cancer-17-more-accuracy-than-doctors-ucla-study?utm_source=substack&amp;utm_medium=email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6200" y="2638850"/>
            <a:ext cx="44265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Allies of former President Donald Trump have reportedly drafted a sweeping AI executive order that aims to boost military technology and reduce regulations on AI development.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"Make America First in AI"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https://arstechnica.com/information-technology/2024/07/trump-allies-want-to-make-america-first-in-ai-with-sweeping-executive-order/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76200" y="1065250"/>
            <a:ext cx="4426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platform to maintain memory across sessions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https://www.youtube.com/watch?v=fW9rdtuuQ-Y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748" y="1597951"/>
            <a:ext cx="1649630" cy="9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750" y="2809800"/>
            <a:ext cx="1649625" cy="7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4680750" y="486575"/>
            <a:ext cx="44265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looking for partners to design its own custom chips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https://www.silicon.co.uk/ai/openai-broadcom-in-talks-over-development-of-ai-chip-report-572277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680750" y="4070450"/>
            <a:ext cx="4426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is developing a new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B20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chip for China which is tailored to comply with U.S. export controls for the Chinese market.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6200" y="3879850"/>
            <a:ext cx="44265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from Cambridge University have developed an AI tool that can predict the progression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Alzheimer's disease with over 80% accuracy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speech data.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https://www.windowscentral.com/software-apps/a-new-cutting-edge-ai-tool-predicts-the-progression-of-alzheimers-disease-with-over-80-accuracy-minus-the-scalpel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76200" y="0"/>
            <a:ext cx="193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19800" y="420350"/>
            <a:ext cx="44016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DCLM-Baseline-7B model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context length = 2K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open-source, trained on 2.5T DCLM dataset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DCLM = DataComp for Language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https://huggingface.co/apple/DCLM-7B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19800" y="1297700"/>
            <a:ext cx="44016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window.ai   API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new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Chrome API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(currently only available in Chrome Canary) - native AI models that are ran locally and completely offline.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https://afficone.com/blog/window-ai-new-chrome-feature-api/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691800" y="420350"/>
            <a:ext cx="4401600" cy="412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Triplex - a SOTA LLM for Knowledge Graph Construction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https://owencolegrove.substack.com/p/triplex-a-sota-llm-for-knowledge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outperforms few-shot prompted GPT-4 at 1/60th the inference cost.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small, can run directly on your laptop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https://huggingface.co/SciPhi/Triplex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https://ollama.com/sciphi/triplex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 trained for triple extraction, the cornerstone of knowledge graph construction.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Instructable: You can specify exact input entity types and relationships, ensuring high-fidelity output tailored to your needs.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Triplex efficiently converts unstructured text into "semantic triples" - the building blocks of knowledge graphs. These triples follow a (subject &gt; predicate &gt; object) format. For example: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"Paris is the capital of France"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CITY: Paris &gt; CAPITAL_OF &gt; COUNTRY: France</a:t>
            </a:r>
            <a:b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CITY: Paris &gt; LOCATED_IN &gt; COUNTRY: France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19800" y="3086000"/>
            <a:ext cx="44016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SKILD.AI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https://www.skild.ai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since 2023, founded by Abhinav Gupta and Deepak Pathak, two former Carnegie Mellon University professors, created a foundational model for a "general purpose brain" that can be slotted into a variety of robots, enabling them to do things like climbing steep slopes, walking over objects obstructing its path and identifying and picking up items. Raised $300 Mln at a $1.5 Bln valuation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00" y="2682738"/>
            <a:ext cx="1221225" cy="2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3875" y="2129158"/>
            <a:ext cx="1337525" cy="89819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76200" y="0"/>
            <a:ext cx="3345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 Tool Calling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19800" y="801350"/>
            <a:ext cx="4401600" cy="322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 now supports tool calling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popular models such as Meta's Llama 3.1, Mistral Nemo, Firefunction v2,  Command-R+, and many others). Typical usage: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and APIs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browsing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interpreter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more!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models call tools, you can provide a list of available tools via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tools field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Ollama’s API. The supported models will now answer with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tool_calls response in the API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responses can be provided via messages with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 role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Ollama’s OpenAI compatible endpoint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also now supports tools, making it possible to switch to using Llama 3.1 and other models.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680925" y="1210875"/>
            <a:ext cx="44016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Example: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https://github.com/ollama/ollama-python/blob/main/examples/tools/main.py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 Python Library: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https://github.com/ollama/ollama-python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680925" y="2644675"/>
            <a:ext cx="44016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 is a company founded in July 2023 by Jeffrey Morgan and Michael Chiang in Toronto, Ontario, Canada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https://www.linkedin.com/in/jmorganca/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https://www.linkedin.com/in/mchiang0610/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224" y="62850"/>
            <a:ext cx="4280301" cy="10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76200" y="0"/>
            <a:ext cx="193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70925" y="374800"/>
            <a:ext cx="44781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Minitron 8B and 4B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pruned versions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Nemotron-4 15B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model, which require up to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40x fewer training tokens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result in 1.8x compute cost savings compared to training from scratch.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models show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up to 16% improvement in MMLU scores compared to training from scratch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perform comparably to models like Mistral 7B and Llama-3 8B, and are intended for research and development purposes only.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Pruning is similar to quantization.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70925" y="3258750"/>
            <a:ext cx="4478100" cy="181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Large 2 - new model on Mistral la Plateforme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128k context window, 123 Bln params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non-commercial license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supports dozens of languages including French, German, Spanish, Italian, Portuguese, Arabic, Hindi, Russian, Chinese, Japanese, and Korean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supports 80+ coding languages including Python, Java, C, C++, JavaScript, and Bash.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https://mistral.ai/news/mistral-large-2407/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2400" y="3494104"/>
            <a:ext cx="1930200" cy="158384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22"/>
          <p:cNvSpPr txBox="1"/>
          <p:nvPr/>
        </p:nvSpPr>
        <p:spPr>
          <a:xfrm>
            <a:off x="5027038" y="3258750"/>
            <a:ext cx="14409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Accuracy for coding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474" y="3960050"/>
            <a:ext cx="1650200" cy="5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523" y="79550"/>
            <a:ext cx="3968706" cy="2953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22"/>
          <p:cNvSpPr txBox="1"/>
          <p:nvPr/>
        </p:nvSpPr>
        <p:spPr>
          <a:xfrm>
            <a:off x="75816" y="2529125"/>
            <a:ext cx="4478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Stability.ai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Stable Video 4D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128k context length, 123Bln params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https://stability.ai/news/stable-video-4d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https://huggingface.co/stabilityai/sv4d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2669</Words>
  <Application>Microsoft Macintosh PowerPoint</Application>
  <PresentationFormat>On-screen Show (16:9)</PresentationFormat>
  <Paragraphs>279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2024-07-26T20:43:33Z</dcterms:modified>
</cp:coreProperties>
</file>