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Mono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afc2bf6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efafc2bf6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9dde1f7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279dde1f7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03ac7ac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f03ac7ac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03ac7ac9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2f03ac7ac9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daef374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edaef374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f27230d2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ef27230d2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fafc2bf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efafc2bf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fafc2bf6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efafc2bf6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fafc2bf6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2efafc2bf6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urkov/status/18180531231239537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midjourney/status/1818342703618482265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Auqrm7WFc0I" TargetMode="External"/><Relationship Id="rId5" Type="http://schemas.openxmlformats.org/officeDocument/2006/relationships/hyperlink" Target="https://fastht.ml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pubby.com/microsofts-graphrag-autogen-ollama-chainlit-fully-local-free-multi-agent-rag-superbot-61ad3759f06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chnologyreview.com/2024/07/30/1095489/openai-has-released-a-new-chatgpt-bot-that-you-can-talk-to/" TargetMode="Externa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x.com/burkov/status/1819214183881187828" TargetMode="External"/><Relationship Id="rId4" Type="http://schemas.openxmlformats.org/officeDocument/2006/relationships/hyperlink" Target="https://layoffs.fy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nsole.cloud.google.com/vertex-ai/publishers/google/model-garden/gemini-1.5-pro-001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jeremyphoward/status/1816997950264053904" TargetMode="External"/><Relationship Id="rId3" Type="http://schemas.openxmlformats.org/officeDocument/2006/relationships/hyperlink" Target="https://decrypt.co/241834/jp-morgan-ai-chatbot-llm-suite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kapadia3214/groq-moa" TargetMode="External"/><Relationship Id="rId5" Type="http://schemas.openxmlformats.org/officeDocument/2006/relationships/hyperlink" Target="https://x.com/KapadiaSoami/status/1811657156082712605" TargetMode="External"/><Relationship Id="rId4" Type="http://schemas.openxmlformats.org/officeDocument/2006/relationships/hyperlink" Target="https://www.youtube.com/watch?v=R6F3T3Bykqg" TargetMode="External"/><Relationship Id="rId9" Type="http://schemas.openxmlformats.org/officeDocument/2006/relationships/hyperlink" Target="https://intelepeer.ai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x.com/bindureddy/status/1818068830570299521?utm_source=ainews&amp;utm_medium=email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machinelearning.apple.com/papers/apple_intelligence_foundation_language_model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arxiv.org/abs/2407.15186" TargetMode="External"/><Relationship Id="rId4" Type="http://schemas.openxmlformats.org/officeDocument/2006/relationships/hyperlink" Target="https://twitter.com/burkov/status/1817720357647761622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blog/segment-anything-2/" TargetMode="External"/><Relationship Id="rId3" Type="http://schemas.openxmlformats.org/officeDocument/2006/relationships/hyperlink" Target="https://www.canva.com/newsroom/news/leonardo-ai/" TargetMode="External"/><Relationship Id="rId7" Type="http://schemas.openxmlformats.org/officeDocument/2006/relationships/hyperlink" Target="https://ai.meta.com/sam2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hyperlink" Target="https://qz.com/mark-zuckerberg-jensen-huang-meta-nvidia-ai-assistants-1851608544" TargetMode="External"/><Relationship Id="rId5" Type="http://schemas.openxmlformats.org/officeDocument/2006/relationships/hyperlink" Target="https://huggingface.co/blog/inference-dgx-cloud" TargetMode="External"/><Relationship Id="rId10" Type="http://schemas.openxmlformats.org/officeDocument/2006/relationships/hyperlink" Target="https://www.youtube.com/watch?v=w-cmMcMZoZ4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neuralmagic.com" TargetMode="External"/><Relationship Id="rId3" Type="http://schemas.openxmlformats.org/officeDocument/2006/relationships/hyperlink" Target="https://openai.com/gpt-4o-long-output/" TargetMode="External"/><Relationship Id="rId7" Type="http://schemas.openxmlformats.org/officeDocument/2006/relationships/hyperlink" Target="https://www.marktechpost.com/2024/07/29/neural-magic-releases-fully-quantized-fp8-version-of-metas-llama-3-1-405b-model-fp8-dynamic-quantization-and-fp8-static-quantiza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runwayml.com/about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runwayml.com/research/introducing-gen-3-alpha" TargetMode="Externa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trendforce.com/news/2024/07/30/news-amazon-unveiled-the-latest-ai-chip-performance-up-by-50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twitter.com/omooretweets/status/1815113401359880196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3860" y="1059671"/>
            <a:ext cx="4420200" cy="387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1.5 Pro is #1 on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3.5 is #1 for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Central LLM to Local Custom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1.5 Flash in Gemini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xAI Grok 2 and Grok 3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JP Morgan AI Research Analyst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IntelePeer’s Gen AI raises $140 Mln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Mixture of Agents (MoA) with Groq API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Legal: Not possible to assure no harm from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at the Paris 2024 Summer Olympic Games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rewrites Python into C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Text-to-SQL Survey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works with AMD GPUs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Apple - 47 pages paper describing their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Canva is acquiring Leonardo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Hugging Face starts using Nvidia NIM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3738" y="1056119"/>
            <a:ext cx="4420200" cy="387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SAM 2 - Segment Anything Model 2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Jensen Huang and Mark Zuckerberg talk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GPT-4o Long Output 64K tokens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Runway's Gen-3 Alpha - text-to-video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Neural Magic Quantized Llama 3.1 405B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Amazon AI chip faster and cheaper than Nvidia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Cohere Raises $500M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could lose up to $5 Billion this year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Midjourney V6.1 is now live!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Jeremy Howard announced Python FastHTML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 3.1 405B quantized using EXL2 to 125GB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Mark Zuckerberg "Inflection Point" post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GraphRAG  +  AutoGen  +  Ollama  +  Chainlit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Talking ChatGPT Bot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AI Studio - create custom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 are lower than last year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024350" y="16125"/>
            <a:ext cx="2539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August 2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075600" y="96825"/>
            <a:ext cx="4978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Coders rejecting LLMs for writing quality code today are like 2000s photographers denying digital cameras because "film is unmatched."</a:t>
            </a:r>
            <a:endParaRPr sz="13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- Andriy Burkov - </a:t>
            </a:r>
            <a:r>
              <a:rPr lang="en" sz="11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https://twitter.com/burkov/status/1818053123123953791</a:t>
            </a:r>
            <a:r>
              <a:rPr lang="en" sz="11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6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76200" y="469825"/>
            <a:ext cx="44697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Midjourney V6.1 is now live!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V6.1 greatly improves image quality, coherence, text, and comes with brand-new upscaling and personalization models. It’s smarter, faster, clearer, and more beautiful.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https://x.com/midjourney/status/1818342703618482265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299" y="229225"/>
            <a:ext cx="1897126" cy="125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76200" y="1567000"/>
            <a:ext cx="4469700" cy="181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FastHTML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Jeremy Howard announced FastHTML - a new way to create modern interactive web apps in Python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https://fastht.ml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Offers authentication, databases, caching, styling, and more.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1-click deployment to Railway, Vercel, and Huggingface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Jeremy created a 1-hour mini-course on FastHTML showing how to create and deploy a complete interactive web app from scratch using pure Python.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https://www.youtube.com/watch?v=Auqrm7WFc0I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8650" y="1566993"/>
            <a:ext cx="3130724" cy="161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76200" y="3502375"/>
            <a:ext cx="44697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 3.1 405B model was quantized using EXL2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 - 125-150GB model size range.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Outperforms Meta's distillation to 70B.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EXL2 - Mixed Quantization Levels within the same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628650" y="3502375"/>
            <a:ext cx="44697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Mark Zuckerberg "Inflection Point" post:</a:t>
            </a:r>
            <a:b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 believe the Llama 3.1 release will be an inflection point in the industry where most developers begin to primarily use open source, and I expect that approach to only grow from here. I hope you’ll join us on this journey to bring the benefits of AI to everyone in the world."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7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76200" y="469825"/>
            <a:ext cx="4469700" cy="88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Microsoft: 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Local Free Multi-Agent RAG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GraphRAG  +  AutoGen  +  Ollama  +  Chainlit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https://ai.gopubby.com/microsofts-graphrag-autogen-ollama-chainlit-fully-local-free-multi-agent-rag-superbot-61ad3759f06f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300" y="152400"/>
            <a:ext cx="4293299" cy="32659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4"/>
          <p:cNvSpPr txBox="1"/>
          <p:nvPr/>
        </p:nvSpPr>
        <p:spPr>
          <a:xfrm>
            <a:off x="76200" y="1447675"/>
            <a:ext cx="4469700" cy="129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Talking ChatGPT Bot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launching a new AI voice chatbot powered by the GPT-4o model with features that include natural, fluent conversation capabilities. It is initially available to select ChatGPT Plus subscribers.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https://www.technologyreview.com/2024/07/30/1095489/openai-has-released-a-new-chatgpt-bot-that-you-can-talk-to/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07" y="831154"/>
            <a:ext cx="5872946" cy="25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/>
          <p:nvPr/>
        </p:nvSpPr>
        <p:spPr>
          <a:xfrm>
            <a:off x="3430035" y="2236575"/>
            <a:ext cx="146700" cy="4503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72300" y="76200"/>
            <a:ext cx="490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than last year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6542950" y="2176900"/>
            <a:ext cx="2510400" cy="892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Intel is firing 15% of its personnel (about 15,000 jobs) - Aug 1,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https://x.com/burkov/status/1819214183881187828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5086919" y="2236575"/>
            <a:ext cx="146700" cy="4503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5423901" y="2504675"/>
            <a:ext cx="987900" cy="50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2298" y="1722150"/>
            <a:ext cx="549377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123.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1,575,901.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2024-07-31.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588736" y="4279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375" y="836650"/>
            <a:ext cx="3006752" cy="42044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7775" y="810450"/>
            <a:ext cx="3092647" cy="42306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5"/>
          <p:cNvSpPr txBox="1"/>
          <p:nvPr/>
        </p:nvSpPr>
        <p:spPr>
          <a:xfrm>
            <a:off x="78125" y="1760400"/>
            <a:ext cx="2673600" cy="289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#1:       Gemini-1.5-Pro-Exp-0801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1.5 Pro latest experimental version has won #1 place (for the first time)! And on both the overall and vision leaderboards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available for early testing in Google AI Studio, the Gemini API, and the LMSYS Chatbot Arena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DeepMind hasn't disclosed the details/specs yet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1.5 Pro is a multi-modal model from Google that was released in May.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https://console.cloud.google.com/vertex-ai/publishers/google/model-garden/gemini-1.5-pro-001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972025" y="1224725"/>
            <a:ext cx="779700" cy="435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115.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1,450,208.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2024-07-08.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123.    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1,575,901.    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2024-07-31.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00" y="734250"/>
            <a:ext cx="2744204" cy="43422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175" y="732425"/>
            <a:ext cx="2744201" cy="43421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73326" y="58025"/>
            <a:ext cx="269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Mainframe to PC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450" y="1037175"/>
            <a:ext cx="2530500" cy="9779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17"/>
          <p:cNvSpPr txBox="1"/>
          <p:nvPr/>
        </p:nvSpPr>
        <p:spPr>
          <a:xfrm>
            <a:off x="154175" y="692350"/>
            <a:ext cx="29664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1960s - 70s - Central Mainframe Computer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18388" y="3582650"/>
            <a:ext cx="16566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1980s ++  PCs, Mobile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787" y="3931867"/>
            <a:ext cx="1417825" cy="10484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012800" y="827700"/>
            <a:ext cx="25380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2022-2024 -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on Cloud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OpenAI, Anthropic, Gemini, Groq, ...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400450" y="3482600"/>
            <a:ext cx="16398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2024-2025 ++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 Source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Local Custom Models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160900" y="2141525"/>
            <a:ext cx="219600" cy="134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128600" y="1503850"/>
            <a:ext cx="322500" cy="1875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7451100" y="2111200"/>
            <a:ext cx="12438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Meta Llama 3.5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models and tools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330050" y="58025"/>
            <a:ext cx="337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ChatGPT to local models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4425" y="692350"/>
            <a:ext cx="1872194" cy="10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3874" y="4090267"/>
            <a:ext cx="1417825" cy="104843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178200" y="3550875"/>
            <a:ext cx="2467500" cy="818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Today's small local models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(like Llama 3.1 8b)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are already MUCH better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than last year ChatGPT-3.5-Turbo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646350" y="2428800"/>
            <a:ext cx="1531200" cy="1018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From Central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 Local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309800" y="2691900"/>
            <a:ext cx="219600" cy="49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40357" y="82905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6200" y="560813"/>
            <a:ext cx="44370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Google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1.5 Flash in Gemini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 free, better quality responses.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32K context length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6200" y="1019673"/>
            <a:ext cx="44370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xAI: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Grok 2 to be released in August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Grok 3 to be released in December / January.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6200" y="1683080"/>
            <a:ext cx="44370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JP Morgan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has built its own AI Chatbot that acts like a Research Analyst. The chatbot is not using external LLMs (like OpenAI).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https://decrypt.co/241834/jp-morgan-ai-chatbot-llm-suite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6200" y="3172352"/>
            <a:ext cx="4437000" cy="189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MOA = Mixture of Agents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Easy setup with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Groq API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https://www.youtube.com/watch?v=R6F3T3Bykqg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https://x.com/KapadiaSoami/status/1811657156082712605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https://github.com/skapadia3214/groq-moa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git clone https://github.com/skapadia3214/groq-moa.git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cd groq-moa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-r requirements.txt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GROQ_API_KEY=your_api_key_here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streamlit run app.py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3550" y="2847477"/>
            <a:ext cx="4364999" cy="22066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" name="Google Shape;118;p18"/>
          <p:cNvSpPr txBox="1"/>
          <p:nvPr/>
        </p:nvSpPr>
        <p:spPr>
          <a:xfrm>
            <a:off x="4723550" y="365838"/>
            <a:ext cx="43650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California legislation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"SB-1047 Safe and Secure Innovation for Frontier Artificial Intelligence Models Act"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is requiring developers to certify, under penalty of perjury, this: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&gt; "Identifies specific tests and test results that would be sufficient to provide reasonable assurance ... covered model derivatives do not pose an unreasonable risk of causing or enabling a critical harm"</a:t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 ...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is not possible to provide assurance that a released model can't be used to cause harm, because a released model can be changed.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is what nearly all AI researchers agree on, but most politicians don't know.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https://twitter.com/jeremyphoward/status/1816997950264053904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6200" y="2305101"/>
            <a:ext cx="44370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IntelePeer’s Gen AI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automates up to 90% of your customer interactions and delivers ROI inside 90 days.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https://intelepeer.ai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IntelePeer raises $140 Mln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76200" y="439875"/>
            <a:ext cx="4437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at the Paris 2024 Summer Olympic Games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AthleteGPT - AI chatbot, Athlete365 mobile app.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AI-powered 3D athlete tracking (3DAT)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 for talent scouting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NBC using AI to provide personalized highlights and enhanced real-time statistics for viewers.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025" y="439875"/>
            <a:ext cx="2547894" cy="121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7" name="Google Shape;127;p19"/>
          <p:cNvSpPr txBox="1"/>
          <p:nvPr/>
        </p:nvSpPr>
        <p:spPr>
          <a:xfrm>
            <a:off x="76200" y="1707200"/>
            <a:ext cx="44370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asked Claude to rewrite Python into C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Result: 2.3 min vs 63 min run time.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is the future for production cost savings.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https://twitter.com/burkov/status/1817720357647761622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6200" y="2547775"/>
            <a:ext cx="44370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Text-to-SQL Survey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discussing benchmark datasets, prompt engineering, fine-tuning methods, and future research directions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https://arxiv.org/abs/2407.15186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6200" y="3449850"/>
            <a:ext cx="44370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 works with AMD GPUs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latest ollama v. 0.3.0 works with AMD GPUs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For example, AMD's 7900 XTX with 24GB (~$750 on ebay)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or PRO W7900 with 48GB (~$3K on ebay)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025" y="3526055"/>
            <a:ext cx="1138573" cy="6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76200" y="4456625"/>
            <a:ext cx="44370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utilizes the equivalent of 350,000 Nvidia A100 chip servers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mainly for ChatGPT, with discounted rates from Azure.</a:t>
            </a: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642025" y="1835061"/>
            <a:ext cx="25479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 =&gt; C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642025" y="2693886"/>
            <a:ext cx="25479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642025" y="4456625"/>
            <a:ext cx="4437000" cy="46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 - 47 pages paper describing their AI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https://machinelearning.apple.com/papers/apple_intelligence_foundation_language_models.pdf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https://x.com/bindureddy/status/1818068830570299521?utm_source=ainews&amp;utm_medium=email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6200" y="469825"/>
            <a:ext cx="44697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Canva is acquiring Leonardo AI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Leonardo AI is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an Australian startup ~120 people,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 Mln users who have generated over a Billion images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Canva has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190 Mln users. It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plans to integrate Leonardo's tech into its Magic Studio AI features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https://www.canva.com/newsroom/news/leonardo-ai/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375" y="726925"/>
            <a:ext cx="4469699" cy="66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20"/>
          <p:cNvSpPr txBox="1"/>
          <p:nvPr/>
        </p:nvSpPr>
        <p:spPr>
          <a:xfrm>
            <a:off x="76200" y="1708625"/>
            <a:ext cx="44697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 Face starts using Nvidia NIM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microservices to power inference of popular AI models. Expecgted up to x5 better token efficiency for 4 Mln HF developers.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https://huggingface.co/blog/inference-dgx-cloud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9050" y="1708625"/>
            <a:ext cx="2431090" cy="81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76200" y="2590125"/>
            <a:ext cx="44697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SAM 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Segment Anything Model 2 (SAM 2)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foundation model for promptable visual segmentation in both images and videos at 44 frames/sec. Users can select objects in videos and images using clicks, boxes, or masks.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https://ai.meta.com/sam2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https://ai.meta.com/blog/segment-anything-2/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060" y="2710946"/>
            <a:ext cx="1850275" cy="8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76200" y="3782100"/>
            <a:ext cx="6916800" cy="129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Jensen Huang and Mark Zuckerberg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one hour conversation at SIGGRAPH 2024 on July 29, 2024 in Denver, CO. Meta releases AI Studio (create AI characters), shifting to generating personalized content on the fly. Jensen predicted a shift from turn-based AI interactions to more fluid, multi-option simulations. Both spoke about the importance of AI in their companies' developments. They also discussed AI's potential to transform education, entertainment, and work through smart glasses.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https://www.youtube.com/watch?v=w-cmMcMZoZ4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https://qz.com/mark-zuckerberg-jensen-huang-meta-nvidia-ai-assistants-1851608544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900" y="3912032"/>
            <a:ext cx="1850275" cy="103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76200" y="469825"/>
            <a:ext cx="44697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GPT-4o Long Output  - experimental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64k tokens output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$6.00 / $18 for 1M in/out tokens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https://openai.com/gpt-4o-long-output/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76200" y="1366900"/>
            <a:ext cx="4469700" cy="132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Runway's Gen-3 Alpha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of the next generation of foundation models trained by Runway on a new infrastructure built for large-scale multimodal training. Generating incredibly realistic video in seconds from simple text prompts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https://runwayml.com/research/introducing-gen-3-alpha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https://runwayml.com/about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since 2018, in Manhattan, NY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100" y="1366900"/>
            <a:ext cx="2656389" cy="1326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1"/>
          <p:cNvSpPr txBox="1"/>
          <p:nvPr/>
        </p:nvSpPr>
        <p:spPr>
          <a:xfrm>
            <a:off x="76200" y="2764626"/>
            <a:ext cx="4469700" cy="214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Neural Magic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Releases Fully Quantized FP8 Version of Meta’s Llama 3.1 405B Model.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run on one 8xH100 node without the common out-of-memory (OOM) errors typically encountered with the original FP8 and FP16 versions.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https://www.marktechpost.com/2024/07/29/neural-magic-releases-fully-quantized-fp8-version-of-metas-llama-3-1-405b-model-fp8-dynamic-quantization-and-fp8-static-quantization/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Magic is headquartered in Somerville, MA, and was founded in 2018 by MIT professor Nir Shavit and MIT Research Scientist Alex Matveev.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https://neuralmagic.com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100" y="3200515"/>
            <a:ext cx="2656400" cy="127080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300" y="493390"/>
            <a:ext cx="2656400" cy="72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76200" y="469825"/>
            <a:ext cx="44697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Amazon testing its latest AI chip - AWS Inferentia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up to 50% higher than NVIDIA's at half the cost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Reuters, engineers at Amazon’s chip lab in Austin, Texas, recently tested highly confidential new servers.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https://www.trendforce.com/news/2024/07/30/news-amazon-unveiled-the-latest-ai-chip-performance-up-by-50/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4349" y="449212"/>
            <a:ext cx="1610300" cy="11680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22"/>
          <p:cNvSpPr txBox="1"/>
          <p:nvPr/>
        </p:nvSpPr>
        <p:spPr>
          <a:xfrm>
            <a:off x="76200" y="1732575"/>
            <a:ext cx="4469700" cy="37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Beautiful AI video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https://twitter.com/omooretweets/status/1815113401359880196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350" y="1732575"/>
            <a:ext cx="1610300" cy="8987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8" name="Google Shape;168;p22"/>
          <p:cNvSpPr txBox="1"/>
          <p:nvPr/>
        </p:nvSpPr>
        <p:spPr>
          <a:xfrm>
            <a:off x="76200" y="2744950"/>
            <a:ext cx="44697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Cohere Raises $500M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Cohere builds enterprise-grade frontier AI models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Cohere provides industry-leading LLMs and RAG capabilities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Cohere is co-headquartered in Toronto and San Francisco, with key offices in London and New York. Since 2019.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350" y="3016838"/>
            <a:ext cx="2834650" cy="4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76200" y="3842225"/>
            <a:ext cx="44697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could lose up to $5 Billion this year.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OpenAI's expenses: $4B for renting Microsoft's servers, $3B for AI training costs, and $1.5B for staffing - total $8.5 Billion.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OpenAI's revenue: $2B annually from ChatGPT and over $80M per month from API access, OpenAI's potential revenue of up to $4.5B falls short of its $8.5B in operating costs.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300" y="4074790"/>
            <a:ext cx="2656400" cy="72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Microsoft Macintosh PowerPoint</Application>
  <PresentationFormat>On-screen Show (16:9)</PresentationFormat>
  <Paragraphs>213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2024-08-02T19:56:24Z</dcterms:modified>
</cp:coreProperties>
</file>