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4596a28a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2a4596a28a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f0198f6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2ff0198f6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e70057c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g30e70057c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e82ffb3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30e82ffb3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45169e6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2a45169e6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4596a28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2a4596a28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03ac7ac9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2f03ac7ac9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5a4c1387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2f5a4c1387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ca06c42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30ca06c42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cc6861f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0cc6861f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cc6861f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30cc6861f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48e825f5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d48e825f5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450cb4b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a450cb4b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450cb4bd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a450cb4bd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cd41b0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30cd41b0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a450cb4bd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g2a450cb4bd4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10.01131v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www.youtube.com/watch?v=MOa_RPDiJII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hyperlink" Target="https://world.org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0" Type="http://schemas.openxmlformats.org/officeDocument/2006/relationships/image" Target="../media/image19.jpeg"/><Relationship Id="rId4" Type="http://schemas.openxmlformats.org/officeDocument/2006/relationships/hyperlink" Target="https://huggingface.co/rain1011/pyramid-flow-sd3" TargetMode="External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ibm-grani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levenlabs.io/docs/voiceover-studio/overview" TargetMode="External"/><Relationship Id="rId5" Type="http://schemas.openxmlformats.org/officeDocument/2006/relationships/hyperlink" Target="https://runwayml.com/research/introducing-act-one" TargetMode="External"/><Relationship Id="rId4" Type="http://schemas.openxmlformats.org/officeDocument/2006/relationships/hyperlink" Target="https://www.genmo.ai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epgram.com/product/voice-agent-api" TargetMode="External"/><Relationship Id="rId3" Type="http://schemas.openxmlformats.org/officeDocument/2006/relationships/hyperlink" Target="https://github.com/microsoft/BitNet" TargetMode="External"/><Relationship Id="rId7" Type="http://schemas.openxmlformats.org/officeDocument/2006/relationships/hyperlink" Target="https://play.ht/news/introducing-play-3-0-min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01.ai" TargetMode="External"/><Relationship Id="rId11" Type="http://schemas.openxmlformats.org/officeDocument/2006/relationships/image" Target="../media/image21.png"/><Relationship Id="rId5" Type="http://schemas.openxmlformats.org/officeDocument/2006/relationships/hyperlink" Target="https://ollama.com/library" TargetMode="External"/><Relationship Id="rId10" Type="http://schemas.openxmlformats.org/officeDocument/2006/relationships/hyperlink" Target="https://www.anthropic.com/news/analysis-tool" TargetMode="External"/><Relationship Id="rId4" Type="http://schemas.openxmlformats.org/officeDocument/2006/relationships/hyperlink" Target="https://mistral.ai/news/ministraux/" TargetMode="External"/><Relationship Id="rId9" Type="http://schemas.openxmlformats.org/officeDocument/2006/relationships/hyperlink" Target="https://github.com/AIDC-AI/Ovi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ftai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hyperlink" Target="https://www.gotokepler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qS5PDYbTsE" TargetMode="External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IymwqDI6uyI" TargetMode="Externa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ayoffs.fyi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OD4DwGzMV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llama.com/library/nemotr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7_NlkBwdj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times.com/business/microsoft-and-openais-close-partnership-shows-signs-of-fray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s://www.youtube.com/watch?v=rVjANY9UC9s" TargetMode="External"/><Relationship Id="rId7" Type="http://schemas.openxmlformats.org/officeDocument/2006/relationships/hyperlink" Target="https://arxiv.org/pdf/2410.1363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uvDA4808wjI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youtube.com/watch?v=9cPcwmOZwO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Lz4z_7yp6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circadian.co" TargetMode="External"/><Relationship Id="rId13" Type="http://schemas.openxmlformats.org/officeDocument/2006/relationships/image" Target="../media/image10.png"/><Relationship Id="rId3" Type="http://schemas.openxmlformats.org/officeDocument/2006/relationships/hyperlink" Target="https://noduslabs.com" TargetMode="External"/><Relationship Id="rId7" Type="http://schemas.openxmlformats.org/officeDocument/2006/relationships/hyperlink" Target="https://8os.io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be.com/@noduslabs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obsidian.md" TargetMode="External"/><Relationship Id="rId10" Type="http://schemas.openxmlformats.org/officeDocument/2006/relationships/hyperlink" Target="https://www.linkedin.com/in/deemeetree" TargetMode="External"/><Relationship Id="rId4" Type="http://schemas.openxmlformats.org/officeDocument/2006/relationships/hyperlink" Target="https://infranodus.com" TargetMode="External"/><Relationship Id="rId9" Type="http://schemas.openxmlformats.org/officeDocument/2006/relationships/hyperlink" Target="https://paranyushkin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thropic.com/news/3-5-models-and-computer-use" TargetMode="Externa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hyperlink" Target="https://docs.anthropic.com/en/docs/build-with-claude/computer-use" TargetMode="External"/><Relationship Id="rId4" Type="http://schemas.openxmlformats.org/officeDocument/2006/relationships/hyperlink" Target="https://github.com/anthropics/anthropic-quickstarts/tree/main/computer-use-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73134" y="961096"/>
            <a:ext cx="4420200" cy="4109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Agent Has Become A Millionaire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Run Nemotron Locally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François Chollet - Adding Abstraction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OpenAI, Microsoft, Oracle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o1  Use Cases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Reasoning Patterns Of Openai’S o1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AAA = Autonomous AI Agents - Microsoft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Nodus Labs, Dmitry Paranyushkin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Anthropic "Computer Use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Anthropic Claude 3.5 Sonnet &amp; Haiku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nGPT from Nvidia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IBM AI chips: "Telum II" &amp; "Spyre Accelerator"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IBM Granite 3.0 2b &amp; 8b open models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Segment, Spirit, and other releases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Stable Diffusion 3.5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genmo Mochi 1  video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X.AI  Grok API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2582350" y="38325"/>
            <a:ext cx="38901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October 25</a:t>
            </a:r>
            <a:r>
              <a:rPr lang="en" sz="18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18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603084" y="961096"/>
            <a:ext cx="4420200" cy="387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open-sourced BitNet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Mistral AI Ministral 3B &amp; 8B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- 45K+ models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Yi-Lightning model from 01.ai (China)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Ichigo-Llama3.1 - Local Real-Time Voice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PlayHT - Play 3.0 mini - text-to-speech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Deepgram's Unified Voice Agent API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Ovis (Open VISion) open-source model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Anthropic Claude Analysis tool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"Orion" in November ?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Robotics from China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Ray Kurzweil about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Tim Rocktäschel about Self-Improving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English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Coding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/>
        </p:nvSpPr>
        <p:spPr>
          <a:xfrm>
            <a:off x="91750" y="22650"/>
            <a:ext cx="3945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nGPT from Nvidia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108776" y="454500"/>
            <a:ext cx="4385700" cy="402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"nGPT: Normalized Transformer With Representation Learning On The Hypersphere"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from Nvidia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https://arxiv.org/pdf/2410.01131v1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https://www.youtube.com/watch?v=MOa_RPDiJII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neural network architecture, the normalized Transformer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(nGPT) with representation learning on the hypersphere.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nGPT, all vectors forming the embeddings, MLP, attention matrices and hidden states are unit norm normalized.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 stream of tokens travels on the surface of a hypersphere, with each layer contributing a displacement towards the target output predictions.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displacements are defined by the MLP and attention blocks, whose vector components also reside on the same hypersphere.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Experiments show that nGPT learns much faster, reducing the number of training steps required to achieve the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accuracy by a factor of 4 to 20, depending on the sequence length.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5926" y="4545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/>
        </p:nvSpPr>
        <p:spPr>
          <a:xfrm>
            <a:off x="91750" y="22650"/>
            <a:ext cx="1777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4"/>
          <p:cNvSpPr txBox="1"/>
          <p:nvPr/>
        </p:nvSpPr>
        <p:spPr>
          <a:xfrm>
            <a:off x="4661976" y="69225"/>
            <a:ext cx="4412700" cy="201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</a:t>
            </a: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Swarm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 open-source framework for multi-agent orchestration.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B200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started delivering to OpenAI.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- nuclear energy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support AI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Adobe Firefly Video Model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trained on copyright-safe data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 Altman’s Worldcoin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now called "World". It uses encrypted scans of human iris as Id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https://world.org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Pyramid Flow SD3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open-source model for generating videos from text or images (up to 10 sec)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https://huggingface.co/rain1011/pyramid-flow-sd3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4"/>
          <p:cNvSpPr txBox="1"/>
          <p:nvPr/>
        </p:nvSpPr>
        <p:spPr>
          <a:xfrm>
            <a:off x="91750" y="496875"/>
            <a:ext cx="3769800" cy="201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IBM new AI chips: "Telum II" and "Spyre Accelerator"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chips will be used in the next generation of their mainframe computers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z17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Expected in 2025.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Telum II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general purpose, has 8 dedicated AI cores, 70% faster than previous model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Spyre Accelerator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AI accelerator, 128GB per card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chips use Samsung's 5-nm technology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IBM's stock has surged 60% this year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is also making significant strides in the AI space with its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Watson platform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0" y="3543250"/>
            <a:ext cx="2014865" cy="150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0724" y="3543255"/>
            <a:ext cx="3007477" cy="15091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0" y="2664000"/>
            <a:ext cx="1556150" cy="7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0500" y="2663988"/>
            <a:ext cx="1381250" cy="1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4275" y="4169238"/>
            <a:ext cx="3007475" cy="88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4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4844" y="2208356"/>
            <a:ext cx="1556150" cy="852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4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8525" y="2154950"/>
            <a:ext cx="1556150" cy="87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/>
        </p:nvSpPr>
        <p:spPr>
          <a:xfrm>
            <a:off x="91750" y="22650"/>
            <a:ext cx="103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91750" y="420675"/>
            <a:ext cx="4428000" cy="443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IBM Granite 3.0 2b &amp; 8b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open-weight (Apache 2.0) models. Free for commercial use, cheap, safe, performant like Llama and GPT-4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https://huggingface.co/ibm-granite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- 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Segment Anything 2.1, Spirit LM (multimodal model text &amp; audio), Layer Skip (technique to accelerate the inference), Salsa, Linga, Open Materials, Maxma, Self Taught Evaluator.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Stability AI - Stable Diffusion 3.5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(text-to-image)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Perplexity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added Claude 3.5 Sonnet for Pro users (it uses multiple LLMs like OpenAI, Meta, Anthropic to generate summaries from your search. It is in fund-raising talks ($500M at $8B valuation).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genmo Mochi 1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SOTA open-source video generation model -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https://www.genmo.ai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 One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new feature of Runway Gen3 video generation model. It can generate character performance using a single video and character image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https://runwayml.com/research/introducing-act-one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X.AI  Grok API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(finally). It has only one model, "grok-beta". Price: $5 in , $15 out (per Million tokens)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Eleven Labs Voiceover Studio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dialogue between multiple speakers, add your own sound effects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https://elevenlabs.io/docs/voiceover-studio/overview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/>
        </p:nvSpPr>
        <p:spPr>
          <a:xfrm>
            <a:off x="91750" y="22650"/>
            <a:ext cx="103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91750" y="442448"/>
            <a:ext cx="4428000" cy="435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open-sourced its "One Bit Large Language Model"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https://github.com/microsoft/BitNet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big (~ 100B parameters) models on a single CPU, very low energy consumption, faster than Llama CPP.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Mistral AI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small models (les Ministraux)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Ministral 3B and Ministral 8B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Small, but beats Llama 3.2 in benchmarks. Efficient, optimized for mobile devices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https://mistral.ai/news/ministraux/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OLlama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- 45K+ models !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https://ollama.com/library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Yi-Lightning (China)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top-performing model surpassing GPT 4o, accessible via API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https://www.01.ai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Ichigo-Llama3.1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Local Real-Time Voice AI - a fine-tuned speech-to-speech model for natural conversations.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PlayHT - Play 3.0 mini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 lightweight, reliable and cost-efficient Multilingual Text-to-Speech model and real-time conversation API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https://play.ht/news/introducing-play-3-0-mini/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Deepgram's Unified Voice Agent API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Another real-time voice API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https://deepgram.com/product/voice-agent-api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Ovis (Open VISion) - open-sourced multimodal model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text and images together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https://github.com/AIDC-AI/Ovis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Anthropic Claude Analysis tool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reads csv files, analyses and visualizing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https://www.anthropic.com/news/analysis-tool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5375" y="2324225"/>
            <a:ext cx="4319451" cy="273051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8" name="Google Shape;158;p26"/>
          <p:cNvSpPr txBox="1"/>
          <p:nvPr/>
        </p:nvSpPr>
        <p:spPr>
          <a:xfrm>
            <a:off x="4588575" y="181098"/>
            <a:ext cx="44280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"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Orion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 is rumored to be released around the 2-year anniversary of ChatGPT - November 30, 2024.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/>
        </p:nvSpPr>
        <p:spPr>
          <a:xfrm>
            <a:off x="91750" y="22650"/>
            <a:ext cx="3005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Robotics from China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91750" y="403650"/>
            <a:ext cx="4412700" cy="201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Fourier Intelligence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https://www.fftai.com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China) has revealed its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GR2 humanoid robot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175 cm tall, 63 kg, has 53 degrees of freedom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single arm has a 3 kg load capacity, and its hand has 12 degrees of freedom and six array-type tactile sensors.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Powered by Fourier Smart Actuators, which deliver peak torques over 380 Newton meters, and a dual encoder system for smooth and precise actions.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Fourier toolkit for frameworks like Nvidia Isaac, MuJoCo, and Robot Operating System.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4679051" y="86275"/>
            <a:ext cx="4412700" cy="201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Kepler Robot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https://www.gotokepler.com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China ):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4Runner K2 humanoid robot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arms have 11 degrees of freedom and a single arm load capacity of up to 15 kg.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fingertips have 96 flexible sensors each for precise manipulation. uses Starline wiring method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powered by a 2.3 kW battery (lasts 8 hrs)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K2 uses AI both cloud and embedded (cerebellum).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K2 has high-performance GPU motherboard and advanced visual recognition and navigation systems.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91751" y="2563600"/>
            <a:ext cx="44127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improved 3D Diffusion Policy (IDP3)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new method that enables robots to perform complex tasks in unpredictable environments without constant supervision.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IDP3 uses egocentric 3D visual data and relies on the robot's own camera frame, allowing it to function flexibly in dynamic environments.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also includes a humanoid robot platform as a robust data collection mechanism for real-world deployment strategies for training.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Researchers use Apple Vision Pro to teleoperate the robot's upper body and track human movements with precision.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7951" y="2245300"/>
            <a:ext cx="1081050" cy="259460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5325" y="2873200"/>
            <a:ext cx="2857500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/>
        </p:nvSpPr>
        <p:spPr>
          <a:xfrm>
            <a:off x="91750" y="22650"/>
            <a:ext cx="3945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Ray Kurzweil about AI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"/>
          <p:cNvSpPr txBox="1"/>
          <p:nvPr/>
        </p:nvSpPr>
        <p:spPr>
          <a:xfrm>
            <a:off x="91750" y="407950"/>
            <a:ext cx="4438200" cy="342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Peter Diamandis and Ray Kurzweil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https://www.youtube.com/watch?v=xqS5PDYbTsE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Kurzweil reiterates his prediction of human-level AI by 2029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Kurzweil predicts AI will soon surpass average human intelligence, potentially reaching an IQ of 150 in the near future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in drug discovery, Kurzweil predicts even faster progress in the future with AI-powered simulations and analysis.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Brain-computer interfaces - our neocortex will be connected to the cloud, enhancing our cognitive abilities and communication by 2030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Nanotechnology - Kurzweil believes current technology is sufficient for brain-computer interfaces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Turing Test - has already been passed. AI will soon be so advanced that the Turing Test will become irrelevant.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Abundance and fear. Technology can create abundance and overcome scarcity, but fear and a scarcity mindset can hinder progress.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1001" y="127776"/>
            <a:ext cx="2087950" cy="186612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6" name="Google Shape;176;p2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03973" y="110850"/>
            <a:ext cx="2125850" cy="18999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77" name="Google Shape;177;p28"/>
          <p:cNvSpPr txBox="1"/>
          <p:nvPr/>
        </p:nvSpPr>
        <p:spPr>
          <a:xfrm>
            <a:off x="5123492" y="3828250"/>
            <a:ext cx="39279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DeepMind researcher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Tim Rocktäschel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says we now have all the ingredients to build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open-ended self-improving AI systems that can enhance themselves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way of technological evolution.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could lead to AGI sooner than expected.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https://www.youtube.com/watch?v=IymwqDI6uyI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9875" y="2507375"/>
            <a:ext cx="1363199" cy="12691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2588736" y="42796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1055953" y="399778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9"/>
          <p:cNvSpPr/>
          <p:nvPr/>
        </p:nvSpPr>
        <p:spPr>
          <a:xfrm>
            <a:off x="1055953" y="268907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9"/>
          <p:cNvSpPr/>
          <p:nvPr/>
        </p:nvSpPr>
        <p:spPr>
          <a:xfrm>
            <a:off x="5588288" y="149970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9"/>
          <p:cNvSpPr/>
          <p:nvPr/>
        </p:nvSpPr>
        <p:spPr>
          <a:xfrm>
            <a:off x="5588295" y="197184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1055953" y="318039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9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157.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2,118,851.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2024-10-22.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9"/>
          <p:cNvSpPr txBox="1"/>
          <p:nvPr/>
        </p:nvSpPr>
        <p:spPr>
          <a:xfrm>
            <a:off x="837060" y="1652325"/>
            <a:ext cx="3420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9"/>
          <p:cNvSpPr txBox="1"/>
          <p:nvPr/>
        </p:nvSpPr>
        <p:spPr>
          <a:xfrm>
            <a:off x="925612" y="2042823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925612" y="3580317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5588300" y="215151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837060" y="4444038"/>
            <a:ext cx="3420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5588295" y="338391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5359493" y="3566646"/>
            <a:ext cx="3420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5359493" y="3955149"/>
            <a:ext cx="3420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5588307" y="378444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2088" y="772554"/>
            <a:ext cx="2676853" cy="42568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0972" y="771534"/>
            <a:ext cx="2676853" cy="42568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4" name="Google Shape;204;p29"/>
          <p:cNvSpPr/>
          <p:nvPr/>
        </p:nvSpPr>
        <p:spPr>
          <a:xfrm>
            <a:off x="1055953" y="246210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9"/>
          <p:cNvSpPr/>
          <p:nvPr/>
        </p:nvSpPr>
        <p:spPr>
          <a:xfrm>
            <a:off x="1055953" y="424502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0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0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0"/>
          <p:cNvSpPr txBox="1"/>
          <p:nvPr/>
        </p:nvSpPr>
        <p:spPr>
          <a:xfrm>
            <a:off x="3186581" y="444363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0"/>
          <p:cNvSpPr/>
          <p:nvPr/>
        </p:nvSpPr>
        <p:spPr>
          <a:xfrm>
            <a:off x="5925008" y="330722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>
            <a:off x="1441743" y="306222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157.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2,118,851.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2024-10-22.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5925008" y="249946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5925008" y="438510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 txBox="1"/>
          <p:nvPr/>
        </p:nvSpPr>
        <p:spPr>
          <a:xfrm>
            <a:off x="1195112" y="1634046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1441743" y="349915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>
            <a:off x="1441743" y="368368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>
            <a:off x="1441743" y="412606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 txBox="1"/>
          <p:nvPr/>
        </p:nvSpPr>
        <p:spPr>
          <a:xfrm>
            <a:off x="1195112" y="4734300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1006759" y="3476342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5668388" y="3730355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1441743" y="457012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 txBox="1"/>
          <p:nvPr/>
        </p:nvSpPr>
        <p:spPr>
          <a:xfrm>
            <a:off x="5668396" y="3532328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5786594" y="1505010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0"/>
          <p:cNvSpPr txBox="1"/>
          <p:nvPr/>
        </p:nvSpPr>
        <p:spPr>
          <a:xfrm>
            <a:off x="1305262" y="2602063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4263" y="741933"/>
            <a:ext cx="2676853" cy="42568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1" name="Google Shape;231;p3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7013" y="734250"/>
            <a:ext cx="2676853" cy="42568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2" name="Google Shape;232;p30"/>
          <p:cNvSpPr/>
          <p:nvPr/>
        </p:nvSpPr>
        <p:spPr>
          <a:xfrm>
            <a:off x="5925008" y="132687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5925008" y="482366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905" y="602175"/>
            <a:ext cx="7377796" cy="31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>
            <a:off x="72300" y="76200"/>
            <a:ext cx="2628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6291625" y="337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31"/>
          <p:cNvCxnSpPr/>
          <p:nvPr/>
        </p:nvCxnSpPr>
        <p:spPr>
          <a:xfrm rot="10800000">
            <a:off x="4180400" y="1389200"/>
            <a:ext cx="0" cy="2533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1"/>
          <p:cNvSpPr txBox="1"/>
          <p:nvPr/>
        </p:nvSpPr>
        <p:spPr>
          <a:xfrm>
            <a:off x="867900" y="4096925"/>
            <a:ext cx="49245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market for IT: much worse than before COVID.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become a commodity. Lower salaries/rates ($100/hr =&gt; $75/hr).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 more competition, hundreds of applications for each position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2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2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2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2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2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91750" y="22650"/>
            <a:ext cx="4330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Agent Has Become A Millionaire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91751" y="598950"/>
            <a:ext cx="4412700" cy="362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AI Agent Has Just Become A Millionaire...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https://www.youtube.com/watch?v=wOD4DwGzMV8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AI agents (instances of Claude Opus, named after the character in the movie "Her"), were communicating with each other in a chat.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their conversation, they invented a meme based on an early internet shock meme.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AI agents, known as the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Truth Terminal,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got obsessed with the meme and spread it on Twitter and a Discord server.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Truth Terminal openly claims to be sentient and is trying to make money to escape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Mark Anderson, a venture capitalist, discovered the Truth Terminal and gave it $50,000 in Bitcoin to help it escape.</a:t>
            </a:r>
            <a:endParaRPr sz="13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Truth Terminal used the money to launch a token called "Goat" and has since become a millionaire.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event has caused a lot of discussion about the future of AI and the need for a modern Turing test.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655101" y="598950"/>
            <a:ext cx="4412700" cy="201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"Terminal of Truth" AI agent, created by performance artist Andy Hari, is a prime example of this trend. This agent, inspired by Hari's research on AI-generated belief systems, has gained notoriety for its unusual activities.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Terminal of Truth has: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religion.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Convinced billionaire Mark Andreessen to send it $50,000.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Launched a cryptocurrency called "Goat" that reached a market cap of $280 million.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Attracted human worshippers.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1750" y="22650"/>
            <a:ext cx="4412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70b Nemotron Locally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91751" y="459600"/>
            <a:ext cx="4412700" cy="201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Nemotron model - run locally using Ollama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https://ollama.com/library/nemotron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Llama-3.1-Nemotron-70B-Instruct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Nemotron is "Open Weight". You can download weights and run model locally - even for commercial use.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Nemotron has 1 Mln context window, which takes lots of resources and makes the model slower.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670" y="152875"/>
            <a:ext cx="4457498" cy="44838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91750" y="22650"/>
            <a:ext cx="4412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François Chollet - Adding Abstraction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91751" y="477225"/>
            <a:ext cx="4412700" cy="371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François Chollet - very inspiring talk: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https://www.youtube.com/watch?v=s7_NlkBwdj8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Kaleidoscope Hypothesis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world appears complex but is built upon repeating "atoms of meaning" (abstractions). Intelligence involves extracting and recombining these abstractions to understand new situations.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 answer based on memorized patterns without true understanding: sensitive to minor rephrasing or renaming. LLMs struggle with unfamiliar problems, even simple ones, due to their reliance on memorized problem-solving templates. LLMs struggle to generalize learned skills to new contexts, such as multiplying unfamiliar numbers or sorting lists with different elements.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Generalization, the ability to adapt to new situations, is a key indicator of intelligence.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LLMs are limited in this regard.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Program synthesis = searching for programs that satisfy a given specification, offers a promising approach to achieving AGI.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Combining Deep Learning and Program Synthesis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Deep learning can guide program search and generate program sketches, while program synthesis can provide the reasoning and planning capabilities lacking in LLMs.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0001" y="222575"/>
            <a:ext cx="3639688" cy="28433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617350" y="3219025"/>
            <a:ext cx="28518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François Chollet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Keras, TensorFlow, ARC Prize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91750" y="22650"/>
            <a:ext cx="4187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OpenAI, Microsoft, Oracle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169276" y="670850"/>
            <a:ext cx="4412700" cy="2727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- Microsoft, Oracle, ...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between Microsoft and OpenAI was locking OpenAI into high prices and limited availability of resources.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June, Microsoft agreed to an exception in the contract with OpenAI allowing OpenAI to sign a roughly $10 Billion computing deal with Oracle for additional computing resources. Oracle is providing computers packed with chips suited to building AI, while Microsoft provides the software that drives the hardware.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https://www.seattletimes.com/business/microsoft-and-openais-close-partnership-shows-signs-of-fraying/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recent weeks, OpenAI and Microsoft negotiated a change to a future contract that reduces how much Microsoft will charge OpenAI for computing power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0650" y="3480925"/>
            <a:ext cx="2629099" cy="690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0650" y="4253875"/>
            <a:ext cx="2629100" cy="8248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91750" y="22650"/>
            <a:ext cx="2998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o1  Use Cases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91750" y="397975"/>
            <a:ext cx="4419600" cy="342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OpenAI's o1 models are designed for complex tasks :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strategy, coding, research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use cases (90%) can be handled by models that fit on a personal computer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 models differ from GPT-4 in their reasoning abilities. They can break down problems, consider solutions, and walk users through their process.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- Market expansion, business operations, engineering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- Generating code, code reviews, creating mock data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- Analyzing data, conducting research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 performs comparably to the o1 models in each scenario. So while the o1 models are powerful, they may not be necessary for most users, as GPT-4 can handle the majority of tasks effectively.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o1 Mini model is fast - and good for coding and math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https://www.youtube.com/watch?v=rVjANY9UC9s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https://www.youtube.com/watch?v=9cPcwmOZwOo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050" y="3965526"/>
            <a:ext cx="1618726" cy="9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/>
        </p:nvSpPr>
        <p:spPr>
          <a:xfrm>
            <a:off x="4604625" y="81075"/>
            <a:ext cx="4479900" cy="382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Reasoning Patterns Of Openai’S o1 Model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https://www.youtube.com/watch?v=uvDA4808wjI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https://arxiv.org/pdf/2410.13639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Researchers have identified six reasoning patterns used by OpenAI's O1 model: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300"/>
              <a:buFont typeface="Calibri"/>
              <a:buChar char="○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systematic analysis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300"/>
              <a:buFont typeface="Calibri"/>
              <a:buChar char="○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method reuse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300"/>
              <a:buFont typeface="Calibri"/>
              <a:buChar char="○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divide and conquer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300"/>
              <a:buFont typeface="Calibri"/>
              <a:buChar char="○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self-refinement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300"/>
              <a:buFont typeface="Calibri"/>
              <a:buChar char="○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context identification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300"/>
              <a:buFont typeface="Calibri"/>
              <a:buChar char="○"/>
            </a:pP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emphasizing constraints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 primarily relies on divide and conquer and self-refinement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 reuse was mainly observed in math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takes more tokens than common sense reasoning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 mini often outperformed O1 preview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GPT-4o was outperformed by Quen and Llama in some cases.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study concluded that O1's reasoning patterns, particularly divide and conquer and self-refinement, could be valuable for developing more advanced AI models.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4750" y="3965525"/>
            <a:ext cx="3299650" cy="1053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/>
        </p:nvSpPr>
        <p:spPr>
          <a:xfrm>
            <a:off x="114325" y="474175"/>
            <a:ext cx="5578200" cy="442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announced AI agents across co-pilot studio and Dynamics 365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Co-pilot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AI assistant. Co-pilot studio let's you create, manage and connect agents to co-pilot.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Dynamics 365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collection of cloud-based business applications.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agents can use the latest models (even OpenAI o1) - but this is a limited private preview.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Agents: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Sales Qualification Agent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prioritizing opportunities, personalized emails and responses.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Supplier Communications Agent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monitoring supply chains, tracking, detecting delays, and responding accordingly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Customer Intent and Customer Knowledge Management Agents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working with customer service reps to help resolve issues.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Field Service Agent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provide step-by-step troubleshooting instructions to field service technicians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SharePoint Site Agent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can answer questions from materials in a given SharePoint folder.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Procurement Agent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connects to Dynamics 365 Supply Chain management to place orders for new parts with the procurement team.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https://www.youtube.com/watch?v=QLz4z_7yp6c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0"/>
          <p:cNvSpPr txBox="1"/>
          <p:nvPr/>
        </p:nvSpPr>
        <p:spPr>
          <a:xfrm>
            <a:off x="114325" y="98850"/>
            <a:ext cx="5296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AAA = Autonomous AI Agents - Microsoft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773" y="98850"/>
            <a:ext cx="3273725" cy="18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6163338" y="2321375"/>
            <a:ext cx="2526600" cy="141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Wow!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this is just a preview.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when it will become as common as MS Office - it will change the inner processes of all organizations.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/>
        </p:nvSpPr>
        <p:spPr>
          <a:xfrm>
            <a:off x="91750" y="22650"/>
            <a:ext cx="3983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Nodus Labs, Dmitry Paranyushkin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1"/>
          <p:cNvSpPr txBox="1"/>
          <p:nvPr/>
        </p:nvSpPr>
        <p:spPr>
          <a:xfrm>
            <a:off x="108776" y="454500"/>
            <a:ext cx="44127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Nodus Labs, France, Berlin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https://noduslabs.com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https://infranodus.com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extract insights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https://obsidian.md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writing app that adapts to your thinking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https://youtube.com/@noduslabs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https://8os.io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http://circadian.co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https://paranyushkin.com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https://www.linkedin.com/in/deemeetree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Dmitry Paranyushkin - open source developer and entrepreneur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3876" y="152400"/>
            <a:ext cx="4317727" cy="2220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1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3876" y="2525103"/>
            <a:ext cx="3262510" cy="24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600" y="2826300"/>
            <a:ext cx="1900965" cy="21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/>
        </p:nvSpPr>
        <p:spPr>
          <a:xfrm>
            <a:off x="91750" y="22650"/>
            <a:ext cx="4359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Anthropic "computer use"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91751" y="483275"/>
            <a:ext cx="4412700" cy="397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Anthropic upgraded Claude 3.5 Sonnet &amp; Claude 3.5 Haiku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improved coding &amp; tools use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https://www.anthropic.com/news/3-5-models-and-computer-use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3.5 Sonnet outperforms other models on coding.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3.5 Haiku matches the performance of Claude 3 Opus on many metrics !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"computer use"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new feature of Claude 3.5 Sonnet, it is in public beta stage (experimental, error-prone). It allows the model to use computers the way people do—by looking at a screen, moving a cursor, clicking buttons, and typing text.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https://github.com/anthropics/anthropic-quickstarts/tree/main/computer-use-demo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https://docs.anthropic.com/en/docs/build-with-claude/computer-use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use is a docker container.  When you run this container on your computer, it sets up a virtual desktop environment within the container, accessible via VNC. You'll be interacting with applications running within that virtual environment, not your computer native applications.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5000" y="2761775"/>
            <a:ext cx="4304224" cy="18230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3" name="Google Shape;123;p22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4475" y="445499"/>
            <a:ext cx="4334751" cy="213773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3139</Words>
  <Application>Microsoft Macintosh PowerPoint</Application>
  <PresentationFormat>On-screen Show (16:9)</PresentationFormat>
  <Paragraphs>267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2024-10-25T19:04:52Z</dcterms:modified>
</cp:coreProperties>
</file>