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99c32067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2d99c32067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ce0d3805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2dce0d3805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03ac7a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2f03ac7a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cea13964c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2dcea13964c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89691d4b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2d89691d4b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96479dbb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2d96479dbb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cdf9899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2dcdf9899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9897d65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339897d65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cdf98998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dcdf98998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9428f40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339428f40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9ac6867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2d9ac6867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99c32067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d99c32067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cc1e6160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dcc1e6160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ctotools.github.io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ctotools.github.io/#visualization" TargetMode="External"/><Relationship Id="rId5" Type="http://schemas.openxmlformats.org/officeDocument/2006/relationships/hyperlink" Target="https://huggingface.co/spaces/OctoTools/octotools" TargetMode="External"/><Relationship Id="rId4" Type="http://schemas.openxmlformats.org/officeDocument/2006/relationships/hyperlink" Target="https://arxiv.org/pdf/2502.1127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mnts.com/news/artificial-intelligence/2025/tencent-says-new-ai-model-can-outrun-deepseek/?utm_source=substack&amp;utm_medium=emai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o_rating_system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lmarena.ai/?leaderboard" TargetMode="External"/><Relationship Id="rId4" Type="http://schemas.openxmlformats.org/officeDocument/2006/relationships/hyperlink" Target="https://chat.lmsys.org/?leaderboar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lmarena.ai/leaderboar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layoffs.fyi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blog.pragmaticengineer.com/software-engineer-jobs-five-year-low/" TargetMode="External"/><Relationship Id="rId10" Type="http://schemas.openxmlformats.org/officeDocument/2006/relationships/image" Target="../media/image31.png"/><Relationship Id="rId4" Type="http://schemas.openxmlformats.org/officeDocument/2006/relationships/hyperlink" Target="https://techcrunch.com/2025/02/13/tech-layoffs-2024-list/" TargetMode="External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thropic.com/news/claude-3-7-sonnet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index/introducing-gpt-4-5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youtube.com/watch?v=FW2XOIxaNq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qwenlm.github.io/blog/qwq-max-preview/" TargetMode="External"/><Relationship Id="rId7" Type="http://schemas.openxmlformats.org/officeDocument/2006/relationships/hyperlink" Target="https://ollama.com/library/phi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x.com/_akhaliq/status/1894584315352076608" TargetMode="External"/><Relationship Id="rId5" Type="http://schemas.openxmlformats.org/officeDocument/2006/relationships/hyperlink" Target="https://arxiv.org/abs/2502.18449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www.scmp.com/tech/big-tech/article/3300018/alibaba-previews-new-ai-reasoning-model-challenge-deepseek-r1-openai-o1" TargetMode="Externa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blog/accelerating-scientific-breakthroughs-with-an-ai-co-scientis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_philschmid/status/189392659297747775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huggingface.co/collections/allenai/olmocr-67af8630b0062a25bf1b54a1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karpathy/status/188619218480814938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@AndrejKarpathy" TargetMode="External"/><Relationship Id="rId5" Type="http://schemas.openxmlformats.org/officeDocument/2006/relationships/image" Target="../media/image15.jpeg"/><Relationship Id="rId4" Type="http://schemas.openxmlformats.org/officeDocument/2006/relationships/hyperlink" Target="https://www.youtube.com/watch?v=5k2-NOh2tk0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lesforce.com/news/press-releases/2025/02/24/google-partnership-expansion-gemini-agentforce/" TargetMode="External"/><Relationship Id="rId3" Type="http://schemas.openxmlformats.org/officeDocument/2006/relationships/hyperlink" Target="https://venturebeat.com/ai/crunchbases-ai-can-predict-startup-success-with-95-accuracy-will-it-change-investing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tools.ai/news/meet-helix-figure-ais-new-humanoid-robot-taking-ordersand-controlat-home" TargetMode="External"/><Relationship Id="rId5" Type="http://schemas.openxmlformats.org/officeDocument/2006/relationships/hyperlink" Target="https://www.figure.ai/news/helix" TargetMode="External"/><Relationship Id="rId4" Type="http://schemas.openxmlformats.org/officeDocument/2006/relationships/hyperlink" Target="https://x.com/adcock_brett/status/1886860098980733197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tomshardware.com/pc-components/cpus/chinese-cpu-maker-zhaoxin-rolls-out-deepseek-support-to-all-processors-entire-product-lineup-now-runs-deepseek-llms-natively" TargetMode="External"/><Relationship Id="rId7" Type="http://schemas.openxmlformats.org/officeDocument/2006/relationships/hyperlink" Target="https://techcrunch.com/2025/02/26/elevenlabs-is-launching-its-own-speech-to-text-mode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eepseek-ai/DeepGEMM" TargetMode="External"/><Relationship Id="rId5" Type="http://schemas.openxmlformats.org/officeDocument/2006/relationships/hyperlink" Target="https://github.com/deepseek-ai/DeepEP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jpe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110352" y="1111683"/>
            <a:ext cx="4420200" cy="1339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Claude 3.7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ChatGPT-4.5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Alibaba QwQ-Max-Preview reasoning model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Llama3-SWE-RL-70B reasoning model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Phi-4-multimodal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3184500" y="159462"/>
            <a:ext cx="27750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3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February 28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</a:t>
            </a: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606752" y="4022080"/>
            <a:ext cx="4420200" cy="87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WebDev Arena Leaderboard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110352" y="2653635"/>
            <a:ext cx="4420200" cy="2262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AI Co-scientist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LLMs ready to replace OCR solutions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olmOCR from Allen Institute for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Vibe Coding, prompt as code behind the code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Sakana AI - AI CUDA Engineer - optimized kernels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Helix - Home Robot from Figure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wins contract with Salesforce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Crunchbase’s AI predicts startup success with 95% accuracy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606752" y="1102460"/>
            <a:ext cx="4420200" cy="27243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Zhaoxin CPU server runs DeepSeek's 671B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Voice-based AI applications are improving rapidly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Infrastructure Spending Surge for 2025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DeepEP from DeepSeek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DeepGEMM library from DeepSeek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Coconut by Meta - Vector-Based AI Reasoning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ElevenLabs’ Scribe speech-to-text model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Stanford OctoTools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Amazon's new Alexa+ - $20/mo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Tencent Hunyuan Turbo S AI model outruns DeepSeek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55075" y="-23450"/>
            <a:ext cx="2840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Stanford OctoTools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131275" y="698325"/>
            <a:ext cx="44676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Stanford OctoTools - Open Source Complex Reasoning </a:t>
            </a:r>
            <a:b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Agentic Framework with Extensible Tools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OctoTools introduces standardized tool cards, a planner for both high-level and low-level planning, and an executor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https://octotools.github.io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code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https://arxiv.org/pdf/2502.11271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paper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https://huggingface.co/spaces/OctoTools/octotools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demo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https://octotools.github.io/#visualization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visualization examples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651625"/>
            <a:ext cx="8839204" cy="2123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55075" y="-23450"/>
            <a:ext cx="2840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AI Updates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131275" y="698325"/>
            <a:ext cx="44676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Amazon's new Alexa+ - $20/mo (or free with Amazon Prime)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AI-powered digital assistant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handle complex tasks like making reservations or buying tickets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uses different AI models to choose the best one for each job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Alexa+ remembers your preferences and keeps track of conversations.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works with many services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131275" y="2202000"/>
            <a:ext cx="4467600" cy="140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Tencent Hunyuan Turbo S AI model Can Outrun DeepSeek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Chinese tech giant Tencent said its new artificial intelligence model is faster than that of DeepSeek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company’s Hunyuan Turbo S AI model was built to respond as instantly as possible - thus distinguishing itself from the deep reasoning offered by DeepSeek, a China-based AI startup.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https://www.pymnts.com/news/artificial-intelligence/2025/tencent-says-new-ai-model-can-outrun-deepseek/?utm_source=substack&amp;utm_medium=email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3550" y="698325"/>
            <a:ext cx="2185500" cy="1311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1275" y="2202000"/>
            <a:ext cx="2498254" cy="1403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/>
        </p:nvSpPr>
        <p:spPr>
          <a:xfrm>
            <a:off x="6736325" y="52350"/>
            <a:ext cx="23562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https://en.wikipedia.org/wiki/Elo_rating_system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-38050" y="-108050"/>
            <a:ext cx="455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1917800" y="282725"/>
            <a:ext cx="217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https://chat.lmsys.org/?leaderboard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34661" y="61421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5061974" y="58421"/>
            <a:ext cx="16056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209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2,725,075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2025-02-27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4709864" y="615259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379478" y="182457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685111" y="1254787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683354" y="1442287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701285" y="4911339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4720823" y="4139221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5036114" y="2037302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5034960" y="260374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5027999" y="1271909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543587" y="2979769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684707" y="163761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01279" y="357270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692322" y="2405152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5036124" y="318201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5036136" y="184817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5027996" y="241968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692332" y="221699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682020" y="182631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684337" y="2028851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4875222" y="4324107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544286" y="3760207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709573" y="414271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4881033" y="3951366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4872265" y="4705964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539028" y="259603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709565" y="337876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4738622" y="165436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5035518" y="165988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5036124" y="222645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4875235" y="3365722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5031812" y="414584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4733079" y="4515030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709587" y="4320335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528397" y="4497954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5036121" y="279846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408684" y="3375445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5035954" y="376206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 txBox="1"/>
          <p:nvPr/>
        </p:nvSpPr>
        <p:spPr>
          <a:xfrm flipH="1">
            <a:off x="631077" y="1055267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538122" y="4704645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 flipH="1">
            <a:off x="4952622" y="1076147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5031375" y="452989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4869574" y="490769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692322" y="2802232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545181" y="3952419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5036121" y="299958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750" y="858825"/>
            <a:ext cx="3247351" cy="42059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6" name="Google Shape;226;p26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9299" y="858825"/>
            <a:ext cx="3247351" cy="42059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7" name="Google Shape;227;p26"/>
          <p:cNvSpPr/>
          <p:nvPr/>
        </p:nvSpPr>
        <p:spPr>
          <a:xfrm>
            <a:off x="5029165" y="1449601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685765" y="3178368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5029165" y="3567313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/>
        </p:nvSpPr>
        <p:spPr>
          <a:xfrm>
            <a:off x="-38050" y="-108050"/>
            <a:ext cx="455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WebDev Arena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1917800" y="282725"/>
            <a:ext cx="217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https://web.lmarena.ai/leaderboard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3613" y="818250"/>
            <a:ext cx="6056786" cy="421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 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970200" y="77700"/>
            <a:ext cx="3831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Layoffs:</a:t>
            </a:r>
            <a:endParaRPr sz="12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b="0" i="0" u="sng" strike="noStrike" cap="non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https://layoffs.fyi</a:t>
            </a:r>
            <a:r>
              <a:rPr lang="en" sz="9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https://techcrunch.com/2025/02/13/tech-layoffs-2024-list/</a:t>
            </a:r>
            <a:endParaRPr sz="9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https://blog.pragmaticengineer.com/software-engineer-jobs-five-year-low/</a:t>
            </a:r>
            <a:r>
              <a:rPr lang="en" sz="9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350" y="2961225"/>
            <a:ext cx="3277500" cy="187735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4" name="Google Shape;244;p28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9847" y="3631530"/>
            <a:ext cx="3161762" cy="14332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5" name="Google Shape;245;p28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3450" y="2136039"/>
            <a:ext cx="3161751" cy="142236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3450" y="77700"/>
            <a:ext cx="4151700" cy="191616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7" name="Google Shape;247;p28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350" y="1017002"/>
            <a:ext cx="3277500" cy="17918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238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341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/>
        </p:nvSpPr>
        <p:spPr>
          <a:xfrm>
            <a:off x="6837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3076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5075" y="52750"/>
            <a:ext cx="1823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3.7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5075" y="554200"/>
            <a:ext cx="4512900" cy="24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3.7 Sonnet and Claude 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3.7 Sonnet - new version, available on all plans and API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a hybrid reasoning 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3.7 Sonnet can produce near-instant responses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extended, step-by-step thinking that is made visible to the user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3.7 Sonnet shows particularly strong improvements in coding and front-end web development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3.5 Haiku is used as a model selector to switch from near-instant responses and extended, step-by-step thinking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- GitHub integration allows to connect code repositories directly to Claude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Code - command line tool for agentic coding, limited preview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https://www.anthropic.com/news/claude-3-7-sonnet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075" y="3178325"/>
            <a:ext cx="2089499" cy="10106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1377" y="3178325"/>
            <a:ext cx="2306602" cy="130298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2900" y="52750"/>
            <a:ext cx="3513950" cy="209619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2900" y="2213847"/>
            <a:ext cx="3513950" cy="206287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55075" y="52750"/>
            <a:ext cx="1823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ChatGPT-4.5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5075" y="554200"/>
            <a:ext cx="4830300" cy="40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 27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GPT-4.5 "Orion"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released research preview of GPT-4.5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https://openai.com/index/introducing-gpt-4-5/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https://www.youtube.com/watch?v=FW2XOIxaNqg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FireShip Summary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released to Pro and API, next week - to Plus and Team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non-reasoning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(upgrade over gpt-4o)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 and best model for chat yet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feels more natural, improved "vibes" (warmth and intuitiveness)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hallucinations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broader knowledge base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ability to follow user intent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greater at Emotional Intelligence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at writing, coding, solving problems.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scaled up pre-training and post-training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scaled unsupervised learning - better pattern recognition,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ability to draw connections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generate creative insights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without reasoning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access to the latest up-to-date information with search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file &amp; image uploads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canvas to work on writing and 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multimodal yet (no voice mode, video, and screen sharing)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GPT-4.5 is very large, compute-intensive, and very expensive - typical query costs on average $68 / 1M tokens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3125" y="2339600"/>
            <a:ext cx="2667000" cy="150224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5275" y="134000"/>
            <a:ext cx="1768650" cy="1137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5335" y="134000"/>
            <a:ext cx="2009265" cy="113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55075" y="52750"/>
            <a:ext cx="3278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New Models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77725" y="525175"/>
            <a:ext cx="4428300" cy="1034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Alibaba QwQ-Max-Preview reasoning model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challenge DeepSeek R1, OpenAI o1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https://qwenlm.github.io/blog/qwq-max-preview/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Alibaba pledges to invest $53 billion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cloud and AI infrastructure in the next 3 years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https://www.scmp.com/tech/big-tech/article/3300018/alibaba-previews-new-ai-reasoning-model-challenge-deepseek-r1-openai-o1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7725" y="1647325"/>
            <a:ext cx="44283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Llama3-SWE-RL-70B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new Reasoning model.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Advancing LLM Reasoning via Reinforcement Learning on Open Software Evolution Trained on top of Llama 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Achieves 41.0% solve rate on SWE-bench (SWE = SoftWare Engineering)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https://arxiv.org/abs/2502.18449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https://x.com/_akhaliq/status/1894584315352076608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77725" y="3046375"/>
            <a:ext cx="44283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Phi-4-multimodal - small LM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Phi-4 first introduced in December 2024, open-source (MIT)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Phi-4, Phi-4-mini, Phi-4-multimodal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reasoning capabilities, math, logic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Multimodal model supports text, images, speech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Calling, multilingual, enhanced safety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at Hugging Face, Azure AI Foundry Model Catalog, and GitHub Models.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https://ollama.com/library/phi4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(December - January)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8425" y="152400"/>
            <a:ext cx="2542308" cy="14071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9275" y="1711975"/>
            <a:ext cx="1410118" cy="11542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9475" y="3046375"/>
            <a:ext cx="3158726" cy="16809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55075" y="52750"/>
            <a:ext cx="3278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AI Co-scientist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5075" y="554200"/>
            <a:ext cx="4512900" cy="711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Co-scientist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multi-agent AI system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with Gemini 2.0 as a virtual scientific collaborator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scientists generate novel hypotheses and research proposals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https://research.google/blog/accelerating-scientific-breakthroughs-with-an-ai-co-scientist/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5" y="1362562"/>
            <a:ext cx="4512898" cy="25520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900" y="554200"/>
            <a:ext cx="2847975" cy="16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55075" y="52750"/>
            <a:ext cx="4470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 ready to replace OCR solutions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09975" y="861125"/>
            <a:ext cx="4512900" cy="108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LLMs ready to replace OCR solutions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Yes, the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OmniAI OCR Benchmark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compared OCR providers against LLMs across accuracy, cost, and latency metrics showing Multimodal LLMs are not only better, they are also cheaper with Gemini 2.0 Flash offering the best price-performance!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https://x.com/_philschmid/status/1893926592977477751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9350" y="97250"/>
            <a:ext cx="3905522" cy="4838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3" name="Google Shape;113;p20"/>
          <p:cNvSpPr txBox="1"/>
          <p:nvPr/>
        </p:nvSpPr>
        <p:spPr>
          <a:xfrm>
            <a:off x="115750" y="2434125"/>
            <a:ext cx="45129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olmOCR from Allen Institute for AI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Convert docs into plain text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https://huggingface.co/collections/allenai/olmocr-67af8630b0062a25bf1b54a1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7600" y="3102025"/>
            <a:ext cx="2857500" cy="16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55075" y="52750"/>
            <a:ext cx="1638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Vibe Coding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55075" y="554200"/>
            <a:ext cx="3016800" cy="1034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Vibe coding - coding without even looking at the code - by Andrej Karpathy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https://x.com/karpathy/status/1886192184808149383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demo: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https://www.youtube.com/watch?v=5k2-NOh2tk0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4579750" y="551687"/>
            <a:ext cx="4487700" cy="3528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There's a new kind of coding I call "vibe coding", where you fully give in to the vibes, embrace exponentials, and forget that the code even exists.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It's possible because the LLMs (e.g. Cursor Composer w Sonnet) are getting too good. Also I just talk to Composer with SuperWhisper so I barely even touch the keyboard.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ask for the dumbest things like "decrease the padding on the sidebar by half" because I'm too lazy to find it.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"Accept All" always, I don't read the diffs anymore.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 get error messages I just copy paste them in with no comment, usually that fixes it.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grows beyond my usual comprehension, I'd have to really read through it for a while.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the LLMs can't fix a bug so I just work around it or ask for random changes until it goes away.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It's not too bad for throwaway weekend projects, but still quite amusing.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I'm building a project or webapp, but it's not really coding - I just see stuff, say stuff, run stuff, and copy paste stuff, and it mostly works.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301300" y="2846125"/>
            <a:ext cx="16380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my_prompt.txt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"code behind the code"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natural language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136775" y="2846125"/>
            <a:ext cx="12441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my_code.py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1768975" y="1912525"/>
            <a:ext cx="5964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1266689" y="2170600"/>
            <a:ext cx="1544700" cy="5715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 rot="10800000">
            <a:off x="1261263" y="4261450"/>
            <a:ext cx="1544700" cy="5715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1465663" y="4887925"/>
            <a:ext cx="1210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0120" y="554200"/>
            <a:ext cx="1311300" cy="1311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Google Shape;120;p21">
            <a:extLst>
              <a:ext uri="{FF2B5EF4-FFF2-40B4-BE49-F238E27FC236}">
                <a16:creationId xmlns:a16="http://schemas.microsoft.com/office/drawing/2014/main" id="{7A02340A-A419-CF7E-F998-4BC9ACD68950}"/>
              </a:ext>
            </a:extLst>
          </p:cNvPr>
          <p:cNvSpPr txBox="1"/>
          <p:nvPr/>
        </p:nvSpPr>
        <p:spPr>
          <a:xfrm>
            <a:off x="5315200" y="4159903"/>
            <a:ext cx="3016800" cy="203094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www.youtube.com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/@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AndrejKarpathy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55075" y="-23450"/>
            <a:ext cx="4467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614850" y="467975"/>
            <a:ext cx="4467600" cy="84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Crunchbase’s AI predicts startup success with 95% accuracy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Abandoning historical data in favor of predictive intelligence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Forecasts acquisitions and company growth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https://venturebeat.com/ai/crunchbases-ai-can-predict-startup-success-with-95-accuracy-will-it-change-investing/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55075" y="2313875"/>
            <a:ext cx="44676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Helix - Home Robot from Figure AI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Understands spoken instructions and can handle unfamiliar objects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a large model for understanding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a smaller, faster model for precise movements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showed robots putting away unseen groceries using voice commands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Helix needs little training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https://x.com/adcock_brett/status/1886860098980733197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https://www.figure.ai/news/helix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https://opentools.ai/news/meet-helix-figure-ais-new-humanoid-robot-taking-ordersand-controlat-home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4850" y="2446475"/>
            <a:ext cx="2847975" cy="16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7" name="Google Shape;137;p22"/>
          <p:cNvSpPr txBox="1"/>
          <p:nvPr/>
        </p:nvSpPr>
        <p:spPr>
          <a:xfrm>
            <a:off x="55075" y="4356275"/>
            <a:ext cx="44676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wins $2.5 Bln contract with Salesforce against Microsoft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Salesforce Agentforce will be able to use Google’s Gemini models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https://www.salesforce.com/news/press-releases/2025/02/24/google-partnership-expansion-gemini-agentforce/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55075" y="467975"/>
            <a:ext cx="44676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Sakana AI - AI CUDA Engineer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agentic framework from Sakana 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Automates converting PyTorch into optimized CUDA kernels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uses AI to generate and refine CUDA 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10–100x speedups over standard PyTorch operations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to 5x faster than existing production-grade CUDA kernels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Uncovered optimizations that even expert engineers might miss, demonstrating AI’s ability to “invent” better hardware-level solutions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Released with 17,000 verified CUDA kernels and benchmark results showing 50x gains over unoptimized code.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55075" y="-23450"/>
            <a:ext cx="4467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55075" y="376725"/>
            <a:ext cx="3144300" cy="117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Zhaoxin CPU server runs DeepSeek's 671B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Zhaoxin is a Chinese CPU maker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Claims its 64-core server CPUs can run DeepSeek's 671B model without GPUs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https://www.tomshardware.com/pc-components/cpus/chinese-cpu-maker-zhaoxin-rolls-out-deepseek-support-to-all-processors-entire-product-lineup-now-runs-deepseek-llms-natively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1525" y="376725"/>
            <a:ext cx="1221150" cy="988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23"/>
          <p:cNvSpPr txBox="1"/>
          <p:nvPr/>
        </p:nvSpPr>
        <p:spPr>
          <a:xfrm>
            <a:off x="55075" y="1704175"/>
            <a:ext cx="41481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Voice-based AI applications are improving rapidly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approaches: direct voice-in / voice-out models and pipeline/agentic workflow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"Pre-response" technique to reduce latency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RealAvatar reduced latency from 5-9 seconds to 0.5-1 seconds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4627075" y="401325"/>
            <a:ext cx="4467600" cy="526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DeepEP from DeepSeek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communication library for  Mixture-of-Experts (MoE) and expert parallelism (EP)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https://github.com/deepseek-ai/DeepEP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4627075" y="1066200"/>
            <a:ext cx="4467600" cy="12651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DeepGEMM library from DeepSeek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GEMMs = General Matrix Multiplications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and efficient FP8 GEMMs with fine-grained scaling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both normal and Mix-of-Experts (MoE) grouped GEMMs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written in CUDA, the library has no compilation need during installation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https://github.com/deepseek-ai/DeepGEMM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6218575" y="3318063"/>
            <a:ext cx="28761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ElevenLabs’ Scribe speech-to-text model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over 99 languages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https://techcrunch.com/2025/02/26/elevenlabs-is-launching-its-own-speech-to-text-model/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55075" y="2835475"/>
            <a:ext cx="31896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Infrastructure Spending Surge for 2025: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Amazon: $105B (35% increase)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Alphabet: $75B (up from $52.5B)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Meta: $65B (up from $39.2B)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Microsoft: ~$94B (following 83% rise in 2024)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1723475" y="4086475"/>
            <a:ext cx="31896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Coconut by Meta - Vector-Based AI Reasoning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chains of thought as vectors instead of text. Outperformed traditional text-based reasoning on certain datasets, Allows for more efficient processing with fewer tokens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2560" y="4086475"/>
            <a:ext cx="1389590" cy="7781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9225" y="3088750"/>
            <a:ext cx="1111350" cy="19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9591" y="2809850"/>
            <a:ext cx="1485000" cy="9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1971</Words>
  <Application>Microsoft Macintosh PowerPoint</Application>
  <PresentationFormat>On-screen Show (16:9)</PresentationFormat>
  <Paragraphs>239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2</cp:revision>
  <dcterms:modified xsi:type="dcterms:W3CDTF">2025-02-28T20:07:23Z</dcterms:modified>
</cp:coreProperties>
</file>