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89691d4b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g2d89691d4b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d9581b8d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2d9581b8d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82a0fc43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382a0fc43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96479db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d96479dbb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8f68c79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d8f68c79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9429e363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d9429e363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82a0fc43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3382a0fc43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82a0fc43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3382a0fc43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96f242e94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2d96f242e94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o_rating_syst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chat.lmsys.org/?leaderboar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layoffs.fyi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techcrunch.com/2025/02/13/tech-layoffs-2024-lis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youtube.com/watch?v=b0XI-cbel1U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jpeg"/><Relationship Id="rId5" Type="http://schemas.openxmlformats.org/officeDocument/2006/relationships/hyperlink" Target="https://x.com/karpathy/status/1891720635363254772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www.youtube.com/watch?v=BDseU-kmDYY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rplexity.ai/hub/blog/introducing-perplexity-deep-researc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venturebeat.com/ai/perplexity-just-made-ai-research-crazy-cheap-what-that-means-for-the-industry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25/02/18/elon-musk-staffer-created-a-doge-ai-assistant-for-making-government-less-dumb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hyperlink" Target="https://www.documentcloud.org/documents/25531892-doge-chatbot-on-stanleys-websit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ambanova.ai/press/fastest-deepseek-r1-671b-with-highest-efficiency" TargetMode="External"/><Relationship Id="rId7" Type="http://schemas.openxmlformats.org/officeDocument/2006/relationships/hyperlink" Target="https://www.marktechpost.com/2025/02/18/meet-fino1-8b-a-fine-tuned-version-of-llama-3-1-8b-instruct-designed-to-improve-performance-on-financial-reasoning-task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rktechpost.com/2025/02/14/microsoft-research-introduces-data-formulator-an-ai-application-that-leverages-llms-to-transform-data-and-create-rich-visualizations/" TargetMode="External"/><Relationship Id="rId5" Type="http://schemas.openxmlformats.org/officeDocument/2006/relationships/hyperlink" Target="https://www.marktechpost.com/2025/02/12/convergence-labs-introduces-the-large-memory-model-lm2-a-memory-augmented-transformer-architecture-designed-to-address-long-context-reasoning-challenges/" TargetMode="External"/><Relationship Id="rId4" Type="http://schemas.openxmlformats.org/officeDocument/2006/relationships/hyperlink" Target="https://www.youtube.com/watch?v=C4HxJQ2QzWo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mshardware.com/tech-industry/harvard-team-built-a-cmos-chip-to-map-70-000-synaptic-connections-between-2-000-rat-neuron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VnaKWiEoQZE" TargetMode="External"/><Relationship Id="rId5" Type="http://schemas.openxmlformats.org/officeDocument/2006/relationships/hyperlink" Target="https://arxiv.org/abs/2502.06807" TargetMode="Externa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rktechpost.com/2025/02/14/this-ai-paper-from-uc-berkeley-introduces-a-data-efficient-approach-to-long-chain-of-thought-reasoning-for-large-language-models/" TargetMode="External"/><Relationship Id="rId3" Type="http://schemas.openxmlformats.org/officeDocument/2006/relationships/hyperlink" Target="https://huggingface.co/tomg-group-umd/huginn-0125" TargetMode="External"/><Relationship Id="rId7" Type="http://schemas.openxmlformats.org/officeDocument/2006/relationships/hyperlink" Target="https://www.youtube.com/watch?v=KuVN6PksVi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llama.com/library/openthinker:32b" TargetMode="External"/><Relationship Id="rId5" Type="http://schemas.openxmlformats.org/officeDocument/2006/relationships/hyperlink" Target="https://huggingface.co/open-thoughts/OpenThinker-32B" TargetMode="External"/><Relationship Id="rId4" Type="http://schemas.openxmlformats.org/officeDocument/2006/relationships/hyperlink" Target="https://www.arxiv.org/abs/2502.05171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techpost.com/2025/02/17/stanford-researchers-introduced-a-multi-agent-reinforcement-learning-framework-for-effective-social-deduction-in-ai-communication/" TargetMode="External"/><Relationship Id="rId7" Type="http://schemas.openxmlformats.org/officeDocument/2006/relationships/hyperlink" Target="https://www.youtube.com/watch?v=_PkCFwkfb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MoonshotAI/MoBA" TargetMode="External"/><Relationship Id="rId5" Type="http://schemas.openxmlformats.org/officeDocument/2006/relationships/hyperlink" Target="https://x.com/Kimi_Moonshot/status/1891825059599352259" TargetMode="External"/><Relationship Id="rId4" Type="http://schemas.openxmlformats.org/officeDocument/2006/relationships/hyperlink" Target="https://www.tomshardware.com/tech-industry/deepseek-gpu-smuggling-probe-shows-nvidias-singapore-gpu-sales-are-28-percent-of-its-revenue-but-only-1-percent-are-delivered-to-the-country-report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ewstack.io/the-feds-push-for-webassembly-security-over-ebpf/" TargetMode="External"/><Relationship Id="rId3" Type="http://schemas.openxmlformats.org/officeDocument/2006/relationships/hyperlink" Target="https://x.com/miramurati/status/1891918876029616494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arktechpost.com/2025/02/18/microsoft-ai-releases-omniparser-v2-an-ai-tool-that-turns-any-llm-into-a-computer-use-agent/" TargetMode="External"/><Relationship Id="rId5" Type="http://schemas.openxmlformats.org/officeDocument/2006/relationships/image" Target="../media/image13.png"/><Relationship Id="rId4" Type="http://schemas.openxmlformats.org/officeDocument/2006/relationships/hyperlink" Target="https://thinkingmachines.a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10352" y="1568883"/>
            <a:ext cx="4420200" cy="110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Grok 3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Perplexity Deep Research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D.O.G.E. Chatbot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SambaNova DeepSeek-R1 671B at ~200 tok/sec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5429350" y="63387"/>
            <a:ext cx="27750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February 21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</a:t>
            </a: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606752" y="3976360"/>
            <a:ext cx="4420200" cy="64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10352" y="2748535"/>
            <a:ext cx="4420200" cy="2262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Reinforcement Learning for LLMs in 2025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Large Memory Model (LM2)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Research Data Formulator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Fino1 - llama-3.1-8b for Finance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CMOS chip maps 70K synapses for 2K rat neurons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Competitive Programming with Large Reasoning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Enhance LLM reasoning with min data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OpenThinker-32B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Huginn-3.5B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606752" y="1111672"/>
            <a:ext cx="4420200" cy="18009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Multi-Agent RL Framework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Nvidia Chips to China through Singapore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MoBA - Mixture of Block Attention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DeepHermes 3 Preview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Thinking Machines Lab - Mira Murati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OmniParser V2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Feds to use WASM for security Reasons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25" y="277975"/>
            <a:ext cx="1672325" cy="11804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9800" y="562099"/>
            <a:ext cx="1672326" cy="89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/>
        </p:nvSpPr>
        <p:spPr>
          <a:xfrm>
            <a:off x="6736325" y="52350"/>
            <a:ext cx="23562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1346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5061974" y="58421"/>
            <a:ext cx="16056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205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2,668,091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2025-02-16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4709864" y="615259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 flipH="1">
            <a:off x="631077" y="4689338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379478" y="182457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685111" y="125478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683354" y="144228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4"/>
          <p:cNvSpPr/>
          <p:nvPr/>
        </p:nvSpPr>
        <p:spPr>
          <a:xfrm>
            <a:off x="685110" y="451371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4"/>
          <p:cNvSpPr txBox="1"/>
          <p:nvPr/>
        </p:nvSpPr>
        <p:spPr>
          <a:xfrm>
            <a:off x="4852343" y="4111381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5008282" y="431338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4"/>
          <p:cNvSpPr/>
          <p:nvPr/>
        </p:nvSpPr>
        <p:spPr>
          <a:xfrm>
            <a:off x="5000159" y="126212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4"/>
          <p:cNvSpPr/>
          <p:nvPr/>
        </p:nvSpPr>
        <p:spPr>
          <a:xfrm>
            <a:off x="5000159" y="258982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5008284" y="3364514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5000159" y="144853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529306" y="297280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519565" y="2598208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684707" y="163761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692329" y="3158246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692322" y="240515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5000159" y="202254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5001080" y="164937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5000155" y="240576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692332" y="221699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682020" y="182631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684337" y="202885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4854362" y="3909394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528397" y="352975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683452" y="488369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682037" y="392713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 txBox="1"/>
          <p:nvPr/>
        </p:nvSpPr>
        <p:spPr>
          <a:xfrm>
            <a:off x="4707753" y="354288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4851385" y="4685084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372576" y="2774080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683341" y="278470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4718103" y="1827288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5001078" y="183280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5008284" y="221949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4837040" y="2976174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5008095" y="354832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4"/>
          <p:cNvSpPr txBox="1"/>
          <p:nvPr/>
        </p:nvSpPr>
        <p:spPr>
          <a:xfrm>
            <a:off x="4845124" y="3729168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682037" y="374433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 txBox="1"/>
          <p:nvPr/>
        </p:nvSpPr>
        <p:spPr>
          <a:xfrm>
            <a:off x="528397" y="412752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5008280" y="277061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529306" y="335161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5004045" y="317764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4713392" y="449861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5" name="Google Shape;195;p2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094" y="858825"/>
            <a:ext cx="3090300" cy="42059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6" name="Google Shape;196;p2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6307" y="858825"/>
            <a:ext cx="3109544" cy="42059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97" name="Google Shape;197;p24"/>
          <p:cNvSpPr txBox="1"/>
          <p:nvPr/>
        </p:nvSpPr>
        <p:spPr>
          <a:xfrm flipH="1">
            <a:off x="631077" y="1055267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4"/>
          <p:cNvSpPr txBox="1"/>
          <p:nvPr/>
        </p:nvSpPr>
        <p:spPr>
          <a:xfrm>
            <a:off x="528397" y="4306545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4"/>
          <p:cNvSpPr txBox="1"/>
          <p:nvPr/>
        </p:nvSpPr>
        <p:spPr>
          <a:xfrm flipH="1">
            <a:off x="4945662" y="1055267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5015486" y="450901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4"/>
          <p:cNvSpPr txBox="1"/>
          <p:nvPr/>
        </p:nvSpPr>
        <p:spPr>
          <a:xfrm>
            <a:off x="4851385" y="486629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/>
        </p:nvSpPr>
        <p:spPr>
          <a:xfrm>
            <a:off x="60150" y="439750"/>
            <a:ext cx="23562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offers “voluntary exit” to all US platforms and devices employees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25"/>
          <p:cNvSpPr txBox="1"/>
          <p:nvPr/>
        </p:nvSpPr>
        <p:spPr>
          <a:xfrm>
            <a:off x="60150" y="959225"/>
            <a:ext cx="23562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has initiated performance based job cuts, resulting in immediate termination of affected employees without severance pay.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 txBox="1"/>
          <p:nvPr/>
        </p:nvSpPr>
        <p:spPr>
          <a:xfrm>
            <a:off x="2495638" y="77700"/>
            <a:ext cx="309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Layoffs:</a:t>
            </a:r>
            <a:endParaRPr sz="12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https://layoffs.fyi</a:t>
            </a:r>
            <a:r>
              <a:rPr lang="en" sz="9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https://techcrunch.com/2025/02/13/tech-layoffs-2024-list/</a:t>
            </a:r>
            <a:r>
              <a:rPr lang="en" sz="9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6" y="2645075"/>
            <a:ext cx="4795368" cy="20700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1" name="Google Shape;211;p25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6186" y="56008"/>
            <a:ext cx="2309100" cy="50453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2" name="Google Shape;212;p25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7367" y="56008"/>
            <a:ext cx="555975" cy="50453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2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6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55075" y="-23450"/>
            <a:ext cx="460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5075" y="335750"/>
            <a:ext cx="3123000" cy="2281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X.ai release Grok-3 on Monday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short description (by Fireship):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https://www.youtube.com/watch?v=b0XI-cbel1U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 Grok 3 Launch in 9 minutes: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https://www.youtube.com/watch?v=BDseU-kmDYY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Andrej Karpathy about Grok 3: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https://x.com/karpathy/status/1891720635363254772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Premium+ plan with Grok 3 - $40/mo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"Think" and "Big Brain" buttons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200K GPUs H100 (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Colossus cluster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reasoning layer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100K GPUs added in 122 days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2.7 trillion parameters (estimated)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0650" y="45950"/>
            <a:ext cx="3252600" cy="25833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50649" y="2854261"/>
            <a:ext cx="3252601" cy="228923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2688676"/>
            <a:ext cx="2877601" cy="132775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600" y="45950"/>
            <a:ext cx="2553502" cy="135367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600" y="1447298"/>
            <a:ext cx="2553500" cy="173351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4093501"/>
            <a:ext cx="2553500" cy="9902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4025" y="4093500"/>
            <a:ext cx="1760488" cy="9902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55075" y="-23450"/>
            <a:ext cx="2877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Perplexity Deep Research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5075" y="904725"/>
            <a:ext cx="4467600" cy="117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Perplexity Deep Research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Perplexity Deep Research achieved a 93.9% accuracy score on the SimpleQA benchmark, substantially higher than competing models from OpenAI, Google and Anthropic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https://www.perplexity.ai/hub/blog/introducing-perplexity-deep-research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https://venturebeat.com/ai/perplexity-just-made-ai-research-crazy-cheap-what-that-means-for-the-industry/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40925" y="302950"/>
            <a:ext cx="4146173" cy="383460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55075" y="-23450"/>
            <a:ext cx="2041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D.O.G.E. Chatbot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5075" y="469725"/>
            <a:ext cx="4467600" cy="117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senior Elon Musk staffer has created a custom AI chatbot that purports to help the Department of Government Efficiency eliminate government waste and is powered by Musk’s artificial intelligence company xAI, TechCrunch has learned.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https://techcrunch.com/2025/02/18/elon-musk-staffer-created-a-doge-ai-assistant-for-making-government-less-dumb/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https://www.documentcloud.org/documents/25531892-doge-chatbot-on-stanleys-website/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5075" y="455350"/>
            <a:ext cx="4316524" cy="421695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55075" y="-23450"/>
            <a:ext cx="460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55075" y="469725"/>
            <a:ext cx="44676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SambaNova offers DeepSeek-R1 671B at ~200 tokens/sec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https://sambanova.ai/press/fastest-deepseek-r1-671b-with-highest-efficiency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5075" y="889200"/>
            <a:ext cx="44676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Reinforcement Learning for LLMs in 2025</a:t>
            </a:r>
            <a:br>
              <a:rPr lang="en" sz="9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https://www.youtube.com/watch?v=C4HxJQ2QzWo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84200" y="1359950"/>
            <a:ext cx="4467600" cy="988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Large Memory Model (LM2)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Memory-Augmented Transformer Architecture to handle long context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https://www.marktechpost.com/2025/02/12/convergence-labs-introduces-the-large-memory-model-lm2-a-memory-augmented-transformer-architecture-designed-to-address-long-context-reasoning-challenges/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84200" y="2823100"/>
            <a:ext cx="44676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Research Data Formulator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https://www.marktechpost.com/2025/02/14/microsoft-research-introduces-data-formulator-an-ai-application-that-leverages-llms-to-transform-data-and-create-rich-visualizations/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4200" y="3390475"/>
            <a:ext cx="44676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Fino1 - llama-3.1-8b for Finance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https://www.marktechpost.com/2025/02/18/meet-fino1-8b-a-fine-tuned-version-of-llama-3-1-8b-instruct-designed-to-improve-performance-on-financial-reasoning-tasks/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/>
        </p:nvSpPr>
        <p:spPr>
          <a:xfrm>
            <a:off x="55075" y="-23450"/>
            <a:ext cx="460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 txBox="1"/>
          <p:nvPr/>
        </p:nvSpPr>
        <p:spPr>
          <a:xfrm>
            <a:off x="55075" y="469725"/>
            <a:ext cx="44676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CMOS chip map 70K synaptic connections between 2K rat neurons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https://www.tomshardware.com/tech-industry/harvard-team-built-a-cmos-chip-to-map-70-000-synaptic-connections-between-2-000-rat-neurons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Harvard John A. Paulson School of Engineering and Applied Sciences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8925" y="1182263"/>
            <a:ext cx="1258626" cy="6987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20"/>
          <p:cNvSpPr txBox="1"/>
          <p:nvPr/>
        </p:nvSpPr>
        <p:spPr>
          <a:xfrm>
            <a:off x="2283600" y="1182275"/>
            <a:ext cx="21837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 time, the whole human brain may be possibly mapped into a single silicone chip ?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76200" y="2618825"/>
            <a:ext cx="4467600" cy="214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 AI Paper </a:t>
            </a:r>
            <a:b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"Competitive Programming with Large Reasoning Models"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https://arxiv.org/abs/2502.06807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- paper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https://www.youtube.com/watch?v=VnaKWiEoQZE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- video by Matthew Berman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Reinforcement Learning + Verifiable Rewards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Compared OpenAI o1-ioi  and an early checkpoint of o3.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Both achieve Gold Medal results on Math Olympiad, but o3 achieves it without any specialized training or pipelining.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These results indicate that scaling general-purpose reinforcement learning, rather than relying on domain-specific techniques, offers a robust path toward state-of-the-art AI in reasoning domains, such as competitive programming.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/>
        </p:nvSpPr>
        <p:spPr>
          <a:xfrm>
            <a:off x="55075" y="-23450"/>
            <a:ext cx="1933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55067" y="3373469"/>
            <a:ext cx="44676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Huginn-3.5B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latent reasoning and a unique recurrent depth technique, allowing it to refine answers internally without requiring massive computational power.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recurrent-depth model with 3.5B parameters, trained for 800B tokens on AMD MI250X machines. This is a proof-of-concept model, but surprisingly capable in reasoning and code given its training budget and size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https://huggingface.co/tomg-group-umd/huginn-0125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https://www.arxiv.org/abs/2502.05171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- paper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55075" y="1754975"/>
            <a:ext cx="4467600" cy="1357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OpenThinker-32B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fine-tuned open-source version of Qwen / Qwen2.5-32B-Instruct on the OpenThoughts-114k dataset.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outperformed DeepSeek R1 and other major models despite using far fewer resources.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excels in math, coding, and logical reasoning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https://huggingface.co/open-thoughts/OpenThinker-32B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https://ollama.com/library/openthinker:32b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https://www.youtube.com/watch?v=KuVN6PksVig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55067" y="333660"/>
            <a:ext cx="44676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Enhance LLM reasoning with minimal data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UC Berkeley - fine-tuned with only 17K CoT examples (not millions)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team applied their method to the Qwen2.5-32B-Instruct model, leveraging both SFT and LoRA fine-tuning to achieve substantial performance improvements.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https://www.marktechpost.com/2025/02/14/this-ai-paper-from-uc-berkeley-introduces-a-data-efficient-approach-to-long-chain-of-thought-reasoning-for-large-language-models/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/>
        </p:nvSpPr>
        <p:spPr>
          <a:xfrm>
            <a:off x="55075" y="-23450"/>
            <a:ext cx="460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76200" y="424000"/>
            <a:ext cx="44676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Multi-Agent Reinforcement Learning Framework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Effective Social Deduction in AI Communication (Stanford)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https://www.marktechpost.com/2025/02/17/stanford-researchers-introduced-a-multi-agent-reinforcement-learning-framework-for-effective-social-deduction-in-ai-communication/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76206" y="1157250"/>
            <a:ext cx="4467600" cy="117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Chips to China through Singapore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Singapore accounts for nearly 28% of Nvidia’s revenue for 2024, but only 1% of products are actually delivered into Singapore. Most of GPUs are re-routed to other countries (China, ...).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https://www.tomshardware.com/tech-industry/deepseek-gpu-smuggling-probe-shows-nvidias-singapore-gpu-sales-are-28-percent-of-its-revenue-but-only-1-percent-are-delivered-to-the-country-report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71331" y="2628150"/>
            <a:ext cx="44676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MoBA - Mixture of Block Attention for Long-Context LLMs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Instead of attending to every single token, the model learns to selectively focus on the most relevant blocks.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Kimi.ai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https://x.com/Kimi_Moonshot/status/1891825059599352259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https://github.com/MoonshotAI/MoBA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71325" y="3922575"/>
            <a:ext cx="4467600" cy="108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DeepHermes 3 Preview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LLM by Nous Research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unifies Reasoning (long chains of thought that improve answer accuracy) and normal LLM response modes into one model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Model has also improved LLM annotation, judgement, and function calling.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https://www.youtube.com/watch?v=_PkCFwkfbdU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55075" y="-23450"/>
            <a:ext cx="460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125431" y="387425"/>
            <a:ext cx="4467600" cy="2511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Thinking Machines Lab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by Mira Murati, former CTO of OpenAI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https://x.com/miramurati/status/1891918876029616494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 started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Thinking Machines Lab</a:t>
            </a: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alongside a remarkable team of scientists, engineers, and builders. We're building three things: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- Helping people adapt AI systems to work for their specific needs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- Developing strong foundations to build more capable AI systems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- Fostering a culture of open science that helps the whole field understand and improve these systems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Our goal is simple, advance AI by making it broadly useful and understandable through solid foundations, open science, and practical applications. 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https://thinkingmachines.ai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5775" y="152400"/>
            <a:ext cx="1903325" cy="21888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0" name="Google Shape;140;p23"/>
          <p:cNvSpPr txBox="1"/>
          <p:nvPr/>
        </p:nvSpPr>
        <p:spPr>
          <a:xfrm>
            <a:off x="125431" y="3048825"/>
            <a:ext cx="44676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OmniParser V2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a tool to convert UI screenshots into structured, machine-readable data, enabling LLMs to understand and interact with various software interfaces.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https://www.marktechpost.com/2025/02/18/microsoft-ai-releases-omniparser-v2-an-ai-tool-that-turns-any-llm-into-a-computer-use-agent/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3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5775" y="2840625"/>
            <a:ext cx="3123974" cy="2071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2" name="Google Shape;142;p23"/>
          <p:cNvSpPr txBox="1"/>
          <p:nvPr/>
        </p:nvSpPr>
        <p:spPr>
          <a:xfrm>
            <a:off x="125425" y="4273425"/>
            <a:ext cx="44676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Feds to use WASM (Web Assembly) for security Reasons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https://thenewstack.io/the-feds-push-for-webassembly-security-over-ebpf/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1409</Words>
  <Application>Microsoft Macintosh PowerPoint</Application>
  <PresentationFormat>On-screen Show (16:9)</PresentationFormat>
  <Paragraphs>154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2025-02-21T01:50:13Z</dcterms:modified>
</cp:coreProperties>
</file>