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Roboto Mono" pitchFamily="49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02c3fa0a7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g202c3fa0a7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1412850" y="178575"/>
            <a:ext cx="63183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Llama3 on Dual Nvidia 3090 </a:t>
            </a:r>
            <a:endParaRPr sz="3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1542600" y="767750"/>
            <a:ext cx="6058800" cy="4296522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tested llama3 (70b and 8b) on a desktop with two Nvidia RTX 3090 24GB video cards.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CPU:  AMD Ryzen™ 9 3900X (12 cores, 24 threads)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RAM: 32GB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WSL2 (Windows Subsystem for Linux).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used </a:t>
            </a:r>
            <a:r>
              <a:rPr lang="en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ollama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run llama3  8b and 70b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models were: llama3:latest, llama3:70b, lama3:70b-instruct-q4_K_M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also compared with performance on Apple </a:t>
            </a:r>
            <a:r>
              <a:rPr lang="en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Macbook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 Max M3 128GB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prompt was: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Please make a numbered chronological list of the last ten (10) US presidents in reverse order.  The list should start like this: 1. Joe Biden (2021-present); 2. Donald Trump (2017-2021); 3. Barack Obama (2009-2017);  the list should contain 10 rows. Important - make a fresh list. Disregard the chat history. </a:t>
            </a:r>
            <a:r>
              <a:rPr lang="en" sz="1200" dirty="0" err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Ouput</a:t>
            </a:r>
            <a:r>
              <a:rPr lang="en" sz="12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only the list itself, nothing else. Output each </a:t>
            </a:r>
            <a:r>
              <a:rPr lang="en" sz="1200" dirty="0" err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lsit</a:t>
            </a:r>
            <a:r>
              <a:rPr lang="en" sz="1200" dirty="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element on a separate line.</a:t>
            </a:r>
            <a:endParaRPr sz="1200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below show </a:t>
            </a:r>
            <a:r>
              <a:rPr lang="en" sz="1200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total duration of the response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 seconds) and </a:t>
            </a:r>
            <a:r>
              <a:rPr lang="en" sz="1200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output speed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 tokens/s)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compare the Linux (Windows WSL) with latest MacBook Pro Max M3 128GB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Models           Linux         Mac        </a:t>
            </a:r>
            <a:endParaRPr sz="1600" b="1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70b            9.7 s        16.5 s</a:t>
            </a:r>
            <a:endParaRPr sz="1600" b="1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14 t/s       8.6 t/s</a:t>
            </a:r>
            <a:endParaRPr sz="1600" b="1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8b            2.7 s        2.5 s</a:t>
            </a:r>
            <a:endParaRPr sz="1600" b="1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56 t/s       57 t/s </a:t>
            </a:r>
            <a:endParaRPr sz="1600" b="1" dirty="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50" y="2769099"/>
            <a:ext cx="1208329" cy="902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47" y="3785757"/>
            <a:ext cx="1208329" cy="902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0375" y="3363101"/>
            <a:ext cx="1324725" cy="13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Macintosh PowerPoint</Application>
  <PresentationFormat>On-screen Show 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Roboto Mono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</cp:revision>
  <dcterms:modified xsi:type="dcterms:W3CDTF">2024-05-13T14:59:20Z</dcterms:modified>
</cp:coreProperties>
</file>