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a450c4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8a450c4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yagil-burowski/" TargetMode="External"/><Relationship Id="rId13" Type="http://schemas.openxmlformats.org/officeDocument/2006/relationships/hyperlink" Target="https://www.dell.com/en-us/shop/laptops/13-new/spd/xps-13-9345-laptop/usexchcto9345qcm02" TargetMode="External"/><Relationship Id="rId18" Type="http://schemas.openxmlformats.org/officeDocument/2006/relationships/image" Target="../media/image8.png"/><Relationship Id="rId3" Type="http://schemas.openxmlformats.org/officeDocument/2006/relationships/hyperlink" Target="https://lmstudio.ai/snapdragon" TargetMode="External"/><Relationship Id="rId7" Type="http://schemas.openxmlformats.org/officeDocument/2006/relationships/image" Target="../media/image2.jpeg"/><Relationship Id="rId12" Type="http://schemas.openxmlformats.org/officeDocument/2006/relationships/hyperlink" Target="https://www.lenovo.com/us/en/p/laptops/thinkpad/thinkpadx/thinkpad--x13s-(13-inch-snapdragon)/len101t0019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github.com/ollama/ollama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3.jpeg"/><Relationship Id="rId4" Type="http://schemas.openxmlformats.org/officeDocument/2006/relationships/hyperlink" Target="https://github.com/ggerganov/llama.cpp" TargetMode="External"/><Relationship Id="rId9" Type="http://schemas.openxmlformats.org/officeDocument/2006/relationships/hyperlink" Target="https://x.com/yagilb" TargetMode="External"/><Relationship Id="rId14" Type="http://schemas.openxmlformats.org/officeDocument/2006/relationships/hyperlink" Target="https://www.microsoft.com/en-us/d/surface-laptop-6-for-business/8pz3fvs57q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6200" y="0"/>
            <a:ext cx="254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on Snapdragon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6200" y="410700"/>
            <a:ext cx="46221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LM Studio for snapdragon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https://lmstudio.ai/snapdragon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Laptops with new Snapdragon X Elite chips will be able to run LLMs effectively using on-chip NPU and fast memory.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affordable ($1K .. $2K).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Studio - has already created a version for Snapdragon - and demonstrated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 tokens/sec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Llama-7b-q4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CPU. NPU support is pending - waiting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llama.cpp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LM Studio and Ollama are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llama.cpp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https://github.com/ggerganov/llama.cpp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waiting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https://github.com/ollama/ollama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8275" y="2539950"/>
            <a:ext cx="2400349" cy="25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7650" y="2539938"/>
            <a:ext cx="1363688" cy="136368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68025" y="2336950"/>
            <a:ext cx="24678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Yagil Burowski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Studio founder, Brooklyn, NY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https://www.linkedin.com/in/yagil-burowski/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https://x.com/yagilb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200" y="116550"/>
            <a:ext cx="3497426" cy="23637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rot="345055">
            <a:off x="4784104" y="1295439"/>
            <a:ext cx="763442" cy="2942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2336962"/>
            <a:ext cx="1049375" cy="10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200" y="4443525"/>
            <a:ext cx="61779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Windows laptop with Snapdraon X Elite with 64GB memory and small 13-14" screen: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https://www.lenovo.com/us/en/p/laptops/thinkpad/thinkpadx/thinkpad--x13s-(13-inch-snapdragon)/len101t0019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https://www.dell.com/en-us/shop/laptops/13-new/spd/xps-13-9345-laptop/usexchcto9345qcm02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https://www.microsoft.com/en-us/d/surface-laptop-6-for-business/8pz3fvs57qcv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775" y="2360403"/>
            <a:ext cx="1082100" cy="101844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937" y="3691600"/>
            <a:ext cx="1049376" cy="67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0" y="3694500"/>
            <a:ext cx="1142178" cy="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375" y="3729587"/>
            <a:ext cx="1082101" cy="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2024-07-02T14:59:02Z</dcterms:modified>
</cp:coreProperties>
</file>