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abaf5172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feabaf5172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f4c0f89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ff4c0f89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ea00ad12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fea00ad12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fa1f807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ffa1f807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eabaf517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feabaf517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dcbec9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2fdcbec9e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fa1f807a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2ffa1f807a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00cfc1cf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000cfc1cf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d50c8c3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fd50c8c3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d520b627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fd520b627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e532640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fe532640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acff9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feacff9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0cfc1cf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0cfc1cf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532ca09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fe532ca09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huggingface.co/Phind/Phind-CodeLlama-34B-v2" TargetMode="External"/><Relationship Id="rId7" Type="http://schemas.openxmlformats.org/officeDocument/2006/relationships/hyperlink" Target="https://sambanova.ai/press/worlds-fastest-ai-platform" TargetMode="External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ambanova.ai/technology/sn40l-rdu-ai-chip" TargetMode="External"/><Relationship Id="rId11" Type="http://schemas.openxmlformats.org/officeDocument/2006/relationships/hyperlink" Target="https://github.com/ictnlp/LLaMA-Omni" TargetMode="External"/><Relationship Id="rId5" Type="http://schemas.openxmlformats.org/officeDocument/2006/relationships/hyperlink" Target="https://www.phind.com/blog/introducing-phind-405b-and-better-faster-searches" TargetMode="External"/><Relationship Id="rId10" Type="http://schemas.openxmlformats.org/officeDocument/2006/relationships/hyperlink" Target="https://huggingface.co/ICTNLP/Llama-3.1-8B-Omni" TargetMode="External"/><Relationship Id="rId4" Type="http://schemas.openxmlformats.org/officeDocument/2006/relationships/hyperlink" Target="https://www.phind.com" TargetMode="External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DrJimFan/status/1833160432833716715" TargetMode="External"/><Relationship Id="rId7" Type="http://schemas.openxmlformats.org/officeDocument/2006/relationships/hyperlink" Target="https://github.com/AuvaLab/itext2k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adisonmay/docai" TargetMode="External"/><Relationship Id="rId5" Type="http://schemas.openxmlformats.org/officeDocument/2006/relationships/hyperlink" Target="https://www.youtube.com/watch?v=w-fl1xR9dj0" TargetMode="External"/><Relationship Id="rId4" Type="http://schemas.openxmlformats.org/officeDocument/2006/relationships/hyperlink" Target="https://github.com/amazon-science/RefChecker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vidia.com/en-us/use-cases/visual-ai-agents/" TargetMode="External"/><Relationship Id="rId3" Type="http://schemas.openxmlformats.org/officeDocument/2006/relationships/hyperlink" Target="https://www.nvidia.com/en-us/ai/" TargetMode="External"/><Relationship Id="rId7" Type="http://schemas.openxmlformats.org/officeDocument/2006/relationships/hyperlink" Target="https://developer.nvidia.com/triton-inference-serv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vidia.com/en-us/ai-data-science/products/riva/" TargetMode="External"/><Relationship Id="rId5" Type="http://schemas.openxmlformats.org/officeDocument/2006/relationships/hyperlink" Target="https://github.com/NVIDIA/NeMo" TargetMode="External"/><Relationship Id="rId10" Type="http://schemas.openxmlformats.org/officeDocument/2006/relationships/image" Target="../media/image32.jpeg"/><Relationship Id="rId4" Type="http://schemas.openxmlformats.org/officeDocument/2006/relationships/hyperlink" Target="https://developer.nvidia.com/metropolis" TargetMode="External"/><Relationship Id="rId9" Type="http://schemas.openxmlformats.org/officeDocument/2006/relationships/hyperlink" Target="https://en.wikipedia.org/wiki/Advanced_Matrix_Extension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www.threads.net/@qnixsynapse/post/C_0Z3I9yYRD" TargetMode="External"/><Relationship Id="rId7" Type="http://schemas.openxmlformats.org/officeDocument/2006/relationships/hyperlink" Target="https://research.google/blog/grounding-ai-in-reality-with-a-little-help-from-data-common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atacommons.org/papers/DataGemma-FullPaper.pdf" TargetMode="External"/><Relationship Id="rId5" Type="http://schemas.openxmlformats.org/officeDocument/2006/relationships/hyperlink" Target="https://huggingface.co/google/datagemma-rig-27b-it" TargetMode="External"/><Relationship Id="rId4" Type="http://schemas.openxmlformats.org/officeDocument/2006/relationships/hyperlink" Target="https://huggingface.co/google/datagemma-rag-27b-it" TargetMode="External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openai.com/index/learning-to-reason-with-llm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raitstimes.com/tech/tech-news/openai-launches-new-strawberry-series-of-ai-models-with-reasoning-abilities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axios.com/2024/09/12/openai-strawberry-model-reasoning-o1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openai.com/index/openai-o1-mini-advancing-cost-efficient-reasoning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youtube.com/watch?v=MNE6QZaRavo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www.youtube.com/watch?v=SbrfjBV8EzM&amp;t=90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-IBAg6lMfXA" TargetMode="External"/><Relationship Id="rId13" Type="http://schemas.openxmlformats.org/officeDocument/2006/relationships/image" Target="../media/image15.png"/><Relationship Id="rId18" Type="http://schemas.openxmlformats.org/officeDocument/2006/relationships/hyperlink" Target="https://www.youtube.com/watch?v=Alzjn_0ne1Y" TargetMode="External"/><Relationship Id="rId3" Type="http://schemas.openxmlformats.org/officeDocument/2006/relationships/hyperlink" Target="https://x.com/mattshumer_" TargetMode="External"/><Relationship Id="rId7" Type="http://schemas.openxmlformats.org/officeDocument/2006/relationships/hyperlink" Target="https://www.youtube.com/watch?v=5_m-kN64Exc" TargetMode="External"/><Relationship Id="rId12" Type="http://schemas.openxmlformats.org/officeDocument/2006/relationships/image" Target="../media/image14.png"/><Relationship Id="rId17" Type="http://schemas.openxmlformats.org/officeDocument/2006/relationships/hyperlink" Target="https://www.greenbot.com/hyperwrite-reflection-70B/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huggingface.co/mattshumer/Reflection-Llama-3.1-70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laive.ai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twitter.com/csahil28" TargetMode="External"/><Relationship Id="rId15" Type="http://schemas.openxmlformats.org/officeDocument/2006/relationships/hyperlink" Target="https://venturebeat.com/ai/meet-the-new-most-powerful-open-source-ai-model-in-the-world-hyperwrites-reflection-70b/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venturebeat.com/ai/reflection-70b-model-maker-breaks-silence-amid-fraud-accusations/" TargetMode="External"/><Relationship Id="rId4" Type="http://schemas.openxmlformats.org/officeDocument/2006/relationships/hyperlink" Target="https://www.hyperwriteai.com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openreview.net/forum?id=xaqoZZqkPU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pple/ml-4m" TargetMode="External"/><Relationship Id="rId3" Type="http://schemas.openxmlformats.org/officeDocument/2006/relationships/hyperlink" Target="https://www.youtube.com/watch?v=xrt2GViRzQo" TargetMode="External"/><Relationship Id="rId7" Type="http://schemas.openxmlformats.org/officeDocument/2006/relationships/hyperlink" Target="https://www.aicrowd.com/challenges/meta-comprehensive-rag-benchmark-kdd-cup-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hM_h0UA7upI" TargetMode="External"/><Relationship Id="rId4" Type="http://schemas.openxmlformats.org/officeDocument/2006/relationships/hyperlink" Target="https://github.com/feder-cr/linkedIn_auto_jobs_applier_with_AI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dnet.com/article/salesforce-unveils-ai-agents-for-sales-teams-heres-how-they-help/" TargetMode="External"/><Relationship Id="rId3" Type="http://schemas.openxmlformats.org/officeDocument/2006/relationships/hyperlink" Target="https://www.salesforce.com/news/stories/industries-ai-announcement/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alesforce.com/service/customer-service-automation/" TargetMode="External"/><Relationship Id="rId5" Type="http://schemas.openxmlformats.org/officeDocument/2006/relationships/hyperlink" Target="https://www.salesforce.com/service/customer-service-chatbot/" TargetMode="External"/><Relationship Id="rId4" Type="http://schemas.openxmlformats.org/officeDocument/2006/relationships/hyperlink" Target="https://www.salesforce.com/service/ai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combinator.com/companies/honeycomb" TargetMode="External"/><Relationship Id="rId13" Type="http://schemas.openxmlformats.org/officeDocument/2006/relationships/hyperlink" Target="https://groq.com" TargetMode="External"/><Relationship Id="rId3" Type="http://schemas.openxmlformats.org/officeDocument/2006/relationships/hyperlink" Target="https://www.techopedia.com/news/mistral-unveils-its-first-multimodal-ai-model" TargetMode="External"/><Relationship Id="rId7" Type="http://schemas.openxmlformats.org/officeDocument/2006/relationships/hyperlink" Target="https://honeycomb.sh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hyperlink" Target="https://github.com/mistralai/mistral-common/releases/tag/v1.4.0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huggingface.co/mistral-community/pixtral-12b-240910" TargetMode="External"/><Relationship Id="rId9" Type="http://schemas.openxmlformats.org/officeDocument/2006/relationships/hyperlink" Target="https://www.swebench.com/" TargetMode="Externa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ocher.org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nnbloomberg.ca/business/technology/2024/09/09/openai-thrive-capital-back-six-month-old-ai-drug-discovery-startup/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x.com/joshim5/status/1833183091776721106" TargetMode="External"/><Relationship Id="rId4" Type="http://schemas.openxmlformats.org/officeDocument/2006/relationships/hyperlink" Target="https://www.chaidiscovery.com/blog/introducing-chai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983471"/>
            <a:ext cx="4420200" cy="40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released Strawberry o1-preview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Reflection-70B - Real or Fraud</a:t>
            </a:r>
            <a:endParaRPr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Scrape websites using AI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LinkedIn_AIHawk - Job Search AI Assistant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and Robotics killing white- and blue-collar jobs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Interview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Elon Musk "Colossus cluster" - 100K H100s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CRAG = Comprehensive RAG Benchmark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iPhone 16, 4M model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 "Industries AI" &amp; Einstein AI Agents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Pixtral 12B - first multimodal model by Mistral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Honeycomb AI for Software Development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You.com raise 50 Mln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Groq - faster speed, multimodal 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Chai Discovery Chai-1 outperforms AlphaFold3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OpenAI: $6.5 Bln funding ?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Phind-405B - for programming and tech. tasks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3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LLaMA-Omni - speech-text-speech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979919"/>
            <a:ext cx="4420200" cy="406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SambaNova Cloud - x10 faster than GPU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DeepSeek-V2.5 - open-source and very good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Time Magazine excluded Elon Musk from 100/AI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Artifacts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Jim Fan - fooling LLM benchmarks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Synthetic data and Model Collapse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RefChecker for Hallucinations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Alexis Conneau leaves OpenAI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DocAI - extract structured info from documents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iText2KG - python to extract entities from text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Ecosystem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Intel AMX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Data Gemma RAG &amp; RIG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Assistants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Glassdoor - Salaries for AI and Data Science jobs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400"/>
              <a:buFont typeface="Calibri"/>
              <a:buChar char="●"/>
            </a:pP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2350" y="38325"/>
            <a:ext cx="3890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September 13</a:t>
            </a:r>
            <a:r>
              <a:rPr lang="en" sz="2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8875" y="478699"/>
            <a:ext cx="959900" cy="44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6050" y="78200"/>
            <a:ext cx="705551" cy="44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948625" y="330825"/>
            <a:ext cx="633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Ph.D.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56400" y="5820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6400" y="573358"/>
            <a:ext cx="44274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OpenAI: $2K/month subscriptions?  $6.5 Bln funding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56400" y="1046008"/>
            <a:ext cx="44274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Phind-405B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Open-source, based on Meta Llama 3.1 405B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https://huggingface.co/Phind/Phind-CodeLlama-34B-v2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for programming and technical tasks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128K tokens of context coming (32K context available now)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https://www.phind.com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chat with the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https://www.phind.com/blog/introducing-phind-405b-and-better-faster-searches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6400" y="3675075"/>
            <a:ext cx="49203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 Cloud - x10 faster than GPU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SambaNova Systems - SN40L Reconfigurable Dataflow Unit (RDU)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https://sambanova.ai/technology/sn40l-rdu-ai-chip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World's Fastest AI Cloud: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3.1 405B at 132 tokens/sec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3.1 70B at 570 tokens/sec.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https://sambanova.ai/press/worlds-fastest-ai-platform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628400" y="112200"/>
            <a:ext cx="44274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DeepSeek-V2.5 - very good and cheap, open source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6800" y="4244000"/>
            <a:ext cx="1637400" cy="8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4628400" y="452675"/>
            <a:ext cx="44274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European Court of Justice (ECJ) ordered Apple to Pay back $14.4 Billion in back taxes to Ireland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4628400" y="972375"/>
            <a:ext cx="44274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deeplearning.ai - course on Multimodal RAG: Chat with Videos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4628400" y="1291963"/>
            <a:ext cx="4427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Magazine excluded Elon Musk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its list of the 100 most influential people in AI, while featuring actress Scarlett Johansson on the cover.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4850" y="1832550"/>
            <a:ext cx="1275099" cy="17001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6400" y="2430058"/>
            <a:ext cx="4427400" cy="118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LLaMA-Omni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- speech-language model, based on Meta Llama-3.1 can process spoken instructions and generate both text and speech responses simultaneously with very low latency (~0.25 sec)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https://huggingface.co/ICTNLP/Llama-3.1-8B-Omni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https://github.com/ictnlp/LLaMA-Omni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1300" y="2062074"/>
            <a:ext cx="2381073" cy="15472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56400" y="5820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56400" y="1973100"/>
            <a:ext cx="44274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Jim Fan - fooling LLM benchmarks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https://x.com/DrJimFan/status/1833160432833716715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 on paraphrased examples of the test set. LLM-decontaminator" paper from LMSys found that you can beat GPT-4 with a 13B model (!!)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easy to game the LLM-decontaminator as well. It only checks for paraphrasing, but you can use any frontier model to generate "new questions" with similar logic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prompt-engineer the heck out of your generator to fool the LLM-decontaminator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inference-time almost always helps. Self-reflection (see Reflexion, Shinn et al. 2023), simple majority voting or Tree of Thought. These are essentially ensemble methods. Ensemble of N things &gt; 1 thing if you don't control for inference-time tokens.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666650" y="136625"/>
            <a:ext cx="44274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Collapse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models, trained on their own generated synthetic data, gradually produce lower-quality outputs. This cycle worsens with each iteration of retraining, leading to what is called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"model collapse"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56400" y="431250"/>
            <a:ext cx="44274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Claude Artifacts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snippets: Can be in any coding language.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Webpages: Single page HTML, CSS, and Javascript.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Mermaid diagrams: Flow charts and other diagrams.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 Markdown formatted docs.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SVG images: Simple vector drawings.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components: Interactive apps.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666650" y="1031550"/>
            <a:ext cx="4427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RefChecker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standardized assessment to identify hallucinations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https://github.com/amazon-science/RefChecker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https://www.youtube.com/watch?v=w-fl1xR9dj0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4666650" y="1729775"/>
            <a:ext cx="44274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Alexis Conneau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one of OpenAI‘s research leads for its ChatGPT-4o audio product, is leaving to launch a startup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627400" y="2246523"/>
            <a:ext cx="4451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DocAI - extract structured info from documents: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https://github.com/madisonmay/docai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627400" y="2707382"/>
            <a:ext cx="4451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iText2KG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Python package uses LLM to extract entities and relationships from text, incrementally building consistent knowledge graphs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https://github.com/AuvaLab/itext2kg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91750" y="98850"/>
            <a:ext cx="314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Ecosystem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91750" y="606125"/>
            <a:ext cx="4431000" cy="294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NIM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Microservice to deploy/run a model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https://www.nvidia.com/en-us/ai/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Metropolis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developer tools for visual AI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https://developer.nvidia.com/metropolis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NeMo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platform for building custom generative AI models, part of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AI Foundry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is a platform and service for building custom generative AI models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https://github.com/NVIDIA/NeMo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Riva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speech and translation microservices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https://www.nvidia.com/en-us/ai-data-science/products/riva/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Triton Inference Server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https://developer.nvidia.com/triton-inference-server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Visual Insight Agent (VIA)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workflows for building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process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videos and images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 Models (VLM)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https://www.nvidia.com/en-us/use-cases/visual-ai-agents/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4619100" y="606125"/>
            <a:ext cx="44310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Intel AMX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(Advanced Matrix Extensions) are available on some new Intel Xeon CPUs. They do matrix operations and help with AI workloads. These CPUs are very expensive ($10K .. 30K+) 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https://en.wikipedia.org/wiki/Advanced_Matrix_Extensions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9224" y="1539300"/>
            <a:ext cx="1779773" cy="13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5"/>
          <p:cNvSpPr txBox="1"/>
          <p:nvPr/>
        </p:nvSpPr>
        <p:spPr>
          <a:xfrm>
            <a:off x="4619100" y="119350"/>
            <a:ext cx="3141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AMX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/>
        </p:nvSpPr>
        <p:spPr>
          <a:xfrm>
            <a:off x="91750" y="98850"/>
            <a:ext cx="4884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Data Gemma RAG &amp; RIG 27B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67950" y="606125"/>
            <a:ext cx="4431000" cy="369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Improving accuracy of LLMs by integrating them with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Commons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vast, open-source repository of public statistics from trusted organizations like the United Nations (UN), Center for Disease Control and Prevention (CDC) and global census bureaus.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 (Retrieval Interleaved Generation)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LLM is trained to produce natural language queries to retrieve data from Data Commons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(Retrieval Augmented Generation)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relevant data tables are fetched from Data Commons and used to augment the LLM's prompt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https://www.threads.net/@qnixsynapse/post/C_0Z3I9yYRD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https://huggingface.co/google/datagemma-rag-27b-it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https://huggingface.co/google/datagemma-rig-27b-it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https://docs.datacommons.org/papers/DataGemma-FullPaper.pdf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https://research.google/blog/grounding-ai-in-reality-with-a-little-help-from-data-commons/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667" y="987125"/>
            <a:ext cx="3938425" cy="1100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2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725" y="2321800"/>
            <a:ext cx="3938368" cy="1100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/>
        </p:nvSpPr>
        <p:spPr>
          <a:xfrm>
            <a:off x="91750" y="9885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589800" y="882275"/>
            <a:ext cx="4451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 Alexa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(Echo) - now uses Anthropic Claude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Siri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uses Apple's proprietary model + OpenAI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Assistant (since 2016)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app working on phones and other devices. It is being replaced 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Copilot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works on multiple devices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3325" y="920300"/>
            <a:ext cx="1141000" cy="74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6725" y="594650"/>
            <a:ext cx="1141000" cy="1283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350" y="2392601"/>
            <a:ext cx="2002800" cy="8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9062" y="2754551"/>
            <a:ext cx="2352600" cy="108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1575" y="3317175"/>
            <a:ext cx="1876050" cy="9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6805050" y="1965650"/>
            <a:ext cx="1049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Echo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8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524390" y="20481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"/>
          <p:cNvSpPr/>
          <p:nvPr/>
        </p:nvSpPr>
        <p:spPr>
          <a:xfrm>
            <a:off x="524390" y="26455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5048336" y="110059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5048343" y="28546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5048343" y="22897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5048343" y="24737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524390" y="36443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5048343" y="30431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13" y="741425"/>
            <a:ext cx="2923111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838" y="734250"/>
            <a:ext cx="2885441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p28"/>
          <p:cNvSpPr/>
          <p:nvPr/>
        </p:nvSpPr>
        <p:spPr>
          <a:xfrm>
            <a:off x="5048343" y="12991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048343" y="363115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048343" y="42192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9"/>
          <p:cNvSpPr/>
          <p:nvPr/>
        </p:nvSpPr>
        <p:spPr>
          <a:xfrm>
            <a:off x="509885" y="2628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"/>
          <p:cNvSpPr/>
          <p:nvPr/>
        </p:nvSpPr>
        <p:spPr>
          <a:xfrm>
            <a:off x="509885" y="335532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5272534" y="12967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9"/>
          <p:cNvSpPr/>
          <p:nvPr/>
        </p:nvSpPr>
        <p:spPr>
          <a:xfrm>
            <a:off x="5272534" y="15518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5272534" y="25348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5272534" y="27840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 txBox="1"/>
          <p:nvPr/>
        </p:nvSpPr>
        <p:spPr>
          <a:xfrm>
            <a:off x="5430489" y="25825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272534" y="35340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5272534" y="4533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709" y="707300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0334" y="704725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6" name="Google Shape;256;p29"/>
          <p:cNvSpPr/>
          <p:nvPr/>
        </p:nvSpPr>
        <p:spPr>
          <a:xfrm>
            <a:off x="509885" y="2247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56400" y="58200"/>
            <a:ext cx="3028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22" y="564275"/>
            <a:ext cx="3418826" cy="3492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8500" y="564275"/>
            <a:ext cx="3954786" cy="34925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50" y="847550"/>
            <a:ext cx="7805675" cy="3369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1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31"/>
          <p:cNvCxnSpPr/>
          <p:nvPr/>
        </p:nvCxnSpPr>
        <p:spPr>
          <a:xfrm rot="10800000">
            <a:off x="3955988" y="9046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2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56400" y="58200"/>
            <a:ext cx="409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Strawberry Model Preview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6400" y="825860"/>
            <a:ext cx="4451100" cy="118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September 12 - OpenAI released two models for a limited preview (30 messages per week ?): o1 and o1-mini.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https://openai.com/index/learning-to-reason-with-llms/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https://openai.com/index/openai-o1-mini-advancing-cost-efficient-reasoning/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https://www.axios.com/2024/09/12/openai-strawberry-model-reasoning-o1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https://www.straitstimes.com/tech/tech-news/openai-launches-new-strawberry-series-of-ai-models-with-reasoning-abilities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9950" y="759815"/>
            <a:ext cx="959900" cy="59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5100" y="52497"/>
            <a:ext cx="3380076" cy="23815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" y="2515875"/>
            <a:ext cx="5133025" cy="1995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499" y="2508025"/>
            <a:ext cx="3846676" cy="2589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Google Shape;61;p14">
            <a:extLst>
              <a:ext uri="{FF2B5EF4-FFF2-40B4-BE49-F238E27FC236}">
                <a16:creationId xmlns:a16="http://schemas.microsoft.com/office/drawing/2014/main" id="{F97AE3E8-E39B-BC02-F5AF-E9D3BE2AAC4D}"/>
              </a:ext>
            </a:extLst>
          </p:cNvPr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36649" y="282689"/>
            <a:ext cx="705551" cy="4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56400" y="58200"/>
            <a:ext cx="409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Strawberry Model Preview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203800" y="3622150"/>
            <a:ext cx="38532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morning I have tested o1-preview and o1-mini.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tests was to analyze a 87KB JSON file containing 76 news items (title, text, tags, dates, etc.. ) - and return the list of titles in the order of importance.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 was really impressed by o1-preview model.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o1-mini was not as good and can not be trusted.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03800" y="1590300"/>
            <a:ext cx="38133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OpenAI made o1 "think"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https://www.youtube.com/watch?v=MNE6QZaRavo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Reinforcement learning, generating helper tokens,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chain-of-thought processing, "think" before responding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8400" y="1590301"/>
            <a:ext cx="1631001" cy="8355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3800" y="512425"/>
            <a:ext cx="34722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Matthew Berman: GPT-o1: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Model I've Ever Tested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https://www.youtube.com/watch?v=SbrfjBV8EzM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8838" y="359000"/>
            <a:ext cx="1631000" cy="92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9202" y="359063"/>
            <a:ext cx="1630999" cy="925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476" y="359063"/>
            <a:ext cx="1630999" cy="9253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288850" y="2773250"/>
            <a:ext cx="45093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model is designed for handling complex, multistep problems with improved reasoning skills.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coding, math, science.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outperforms expert humans on PhD-level science questions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ranks in the 89th percentile for competitive programming.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solved 83%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International Mathematics Olympiad qualifying exam problems,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compared to GPT-4o's 13%.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test score: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84% vs 22%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previous generation.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$15 / $60  in/out per Million tokens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56400" y="58200"/>
            <a:ext cx="1939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Reflection-70B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46025" y="1950544"/>
            <a:ext cx="20067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Matt Shumer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https://x.com/mattshumer_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https://www.hyperwriteai.com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7053708" y="1947608"/>
            <a:ext cx="18399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Sahil Chaudhary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https://twitter.com/csahil28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https://glaive.ai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798875" y="3094275"/>
            <a:ext cx="40152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Matt Berman videos: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35 min interview with Matt &amp; Sahil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https://www.youtube.com/watch?v=5_m-kN64Exc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This AI Model Achieves Insane Accuracy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https://www.youtube.com/watch?v=-IBAg6lMfXA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2662" y="2484193"/>
            <a:ext cx="1773463" cy="4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4557" y="2506568"/>
            <a:ext cx="1223756" cy="4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5275" y="152400"/>
            <a:ext cx="1468210" cy="17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5361" y="152400"/>
            <a:ext cx="1296590" cy="17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0390" y="587157"/>
            <a:ext cx="398375" cy="25071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56400" y="449400"/>
            <a:ext cx="4651800" cy="368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Matt Shumer &amp; Sahil Chaudhary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fine-tuned Llama 3.1 70B  and claimed (September 5th) to achieve amazing accuracy beating top models in just 3 weeks. They used a technique similar to the one described in 2023 paper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Reflection-Tuning: Recycling Data for Better Instruction-Tuning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 - basically training the model to use "step-by-step" Chain of Thought approach. This is done by tuning on synthetic data showing examples of using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&lt;thinking&gt;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&lt;reflection&gt;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tags to remove hallucination and perform self-correction - and fine-tuned the model on these examples.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https://openreview.net/forum?id=xaqoZZqkPU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https://venturebeat.com/ai/meet-the-new-most-powerful-open-source-ai-model-in-the-world-hyperwrites-reflection-70b/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https://huggingface.co/mattshumer/Reflection-Llama-3.1-70B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party evaluations have failed to reproduce Reflection 70B’s impressive results, so </a:t>
            </a:r>
            <a:r>
              <a:rPr lang="en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Shumer was accused of fraud.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https://www.greenbot.com/hyperwrite-reflection-70B/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https://www.youtube.com/watch?v=Alzjn_0ne1Y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9"/>
              </a:rPr>
              <a:t>https://venturebeat.com/ai/reflection-70b-model-maker-breaks-silence-amid-fraud-accusations/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56400" y="5820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6400" y="425075"/>
            <a:ext cx="4451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Scrape ANY WEBSITE with Llama3.1!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https://www.youtube.com/watch?v=xrt2GViRzQo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6400" y="893083"/>
            <a:ext cx="44511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LinkedIn_AIHawk - Job Search Assistant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automation +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resume generation to fit job descriptions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personalization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streamline application submissions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https://github.com/feder-cr/linkedIn_auto_jobs_applier_with_AI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6400" y="2130700"/>
            <a:ext cx="4451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already kills white-collar jobs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Robotics + AI will kill blue-collar jobs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56400" y="2610150"/>
            <a:ext cx="4451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 - interview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Tesla is not a car company, it is a Robotics Company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https://www.youtube.com/watch?v=hM_h0UA7upI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25" y="3289700"/>
            <a:ext cx="3481849" cy="16473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8"/>
          <p:cNvSpPr txBox="1"/>
          <p:nvPr/>
        </p:nvSpPr>
        <p:spPr>
          <a:xfrm>
            <a:off x="4627400" y="51024"/>
            <a:ext cx="44511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Elon Musk "Colossus cluster"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$6B financing, 122 days,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100K Nvidia H100 GPUs on a single network.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 plans to double Colossus to 200K GPUs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(including 50,000 H200s) in few months.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Compare: Grok-2 was trained on just 15K GPUs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Meta: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new cluster with 100K Nvidia H100s for Llama-4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16K H100s to train Llama 3.1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627400" y="1961360"/>
            <a:ext cx="44511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CRAG = Comprehensive RAG Benchmark from Meta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 of RAG systems based on Llama 2 and Llama 3 models (8B &amp; 70B). Results are not posted yet.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https://www.aicrowd.com/challenges/meta-comprehensive-rag-benchmark-kdd-cup-2024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4627400" y="2809678"/>
            <a:ext cx="4451100" cy="181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iPhone 16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Tools - emails &amp; notes, edit, add custom emojis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Photos and Videos - AI 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and Focus - summarize emails and notifications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Intelligence - Apple 4M model (tex, image, audio,...)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4M = "Massively Multimodal Masked Modeling"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https://github.com/apple/ml-4m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Siri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works better with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Intelligence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enter beta with iOS 18.1 in October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/>
        </p:nvSpPr>
        <p:spPr>
          <a:xfrm>
            <a:off x="56400" y="58200"/>
            <a:ext cx="1635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AI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9982" y="758350"/>
            <a:ext cx="4491300" cy="1634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 Industries AI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- will start releasing in October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100+    Out-of-the-Box AI Capabilities, ready to 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Industries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Foundational, pre-built, and customizable AI capabilities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Embedded in each of Salesforce’s 15 industry clouds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https://www.salesforce.com/news/stories/industries-ai-announcement/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https://www.salesforce.com/service/ai/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https://www.salesforce.com/service/customer-service-chatbot/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https://www.salesforce.com/service/customer-service-automation/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8523" y="270925"/>
            <a:ext cx="4044499" cy="24784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9"/>
          <p:cNvSpPr txBox="1"/>
          <p:nvPr/>
        </p:nvSpPr>
        <p:spPr>
          <a:xfrm>
            <a:off x="45481" y="2470718"/>
            <a:ext cx="44913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unveiled two AI agents: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Einstein SDR Agent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talks to inbound prospects (Sales Development Representative)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Einstein Sales Coach Agent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provides real-time selling guidance to sales teams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https://www.zdnet.com/article/salesforce-unveils-ai-agents-for-sales-teams-heres-how-they-help/</a:t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5481" y="462280"/>
            <a:ext cx="44913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90% of Fortune 500 companies use Salesforce</a:t>
            </a:r>
            <a:endParaRPr sz="1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56400" y="5820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6400" y="425075"/>
            <a:ext cx="44511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Pixtral 12B - first multimodal model by Mistral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top of mistral-nemo-12B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Apache 2.0 license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https://www.techopedia.com/news/mistral-unveils-its-first-multimodal-ai-model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https://huggingface.co/mistral-community/pixtral-12b-240910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https://github.com/mistralai/mistral-common/releases/tag/v1.4.0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125" y="607413"/>
            <a:ext cx="2286975" cy="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56400" y="1709400"/>
            <a:ext cx="4451100" cy="1280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Honeycomb AI Beats Amazon in SWE-Agent Leaderboard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Honeycomb is building agents to help automate tasks across the entire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software development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lifecycle.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https://honeycomb.sh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https://www.ycombinator.com/companies/honeycomb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SWE-bench 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https://www.swebench.com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5400" y="1649600"/>
            <a:ext cx="1097250" cy="10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91450" y="1493550"/>
            <a:ext cx="3133382" cy="215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386088" y="3713325"/>
            <a:ext cx="21441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Ishank Agrawal &amp; Andrew Liu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8875" y="607425"/>
            <a:ext cx="1869658" cy="7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56400" y="3341625"/>
            <a:ext cx="44511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2 is a new chip from Groq introduced in August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available via Groq website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https://groq.com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faster x8 times faster (per chip) compared to v.1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supports multimodal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improvements were achieved via better chip architecture, increased compute density, better compiler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9604" y="4391075"/>
            <a:ext cx="1010021" cy="478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075" y="124300"/>
            <a:ext cx="1674524" cy="19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600" y="146425"/>
            <a:ext cx="1618573" cy="192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644" y="3688551"/>
            <a:ext cx="2452306" cy="1166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6400" y="58200"/>
            <a:ext cx="137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You.com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5538425" y="2160700"/>
            <a:ext cx="1904100" cy="15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Richard Socher 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Founder &amp; CEO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Salesforce &amp; Standord,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famous for NLP work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(Sentiment Analysis, word embeddings, GloVe, Recursive Neural Networks)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https://www.socher.org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7442563" y="2160700"/>
            <a:ext cx="16746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 McCann 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Founder &amp; CTO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Salesforce &amp; Standord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Research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112625" y="1005975"/>
            <a:ext cx="53496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You.com raise 50 Mln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You.com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was founded by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Socher and Bryan McCann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both leading AI research scientists.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searchengine &amp; productivity tool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&amp; private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offers private ads without third-party cookies, pixels, or user data sharing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zero-trace private mode that doesn't store queries or record clicks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results are powered by your choice, not by the highest bidder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for knowledge work in fields like finance, biotech, and legal, as well as for students and academic research.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add multimedia elements to help answer a question more precisely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users to create their own custom agents.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625" y="124300"/>
            <a:ext cx="1955225" cy="61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6400" y="58200"/>
            <a:ext cx="1839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 Discovery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5481" y="462280"/>
            <a:ext cx="4491300" cy="303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Chai Discovery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 AI biology startup founded six months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Raised nearly $30 million from Thrive Capital and OpenAI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Chai-1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new multi-modal foundation model for molecular structure prediction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Chai-1 enables unified prediction of proteins, small molecules, DNA, RNA, covalent modifications, and more.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shows performance on the level with SOTA models like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AlphaFold3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ESM3-98B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available for free via a web interface, including for commercial applications such as drug discovery.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releasing the model weights and inference code as a software library for non-commercial use.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https://www.bnnbloomberg.ca/business/technology/2024/09/09/openai-thrive-capital-back-six-month-old-ai-drug-discovery-startup/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https://www.chaidiscovery.com/blog/introducing-chai-1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https://x.com/joshim5/status/1833183091776721106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688" y="769802"/>
            <a:ext cx="2899300" cy="3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3856" y="1295952"/>
            <a:ext cx="3228975" cy="14192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2843</Words>
  <Application>Microsoft Macintosh PowerPoint</Application>
  <PresentationFormat>On-screen Show (16:9)</PresentationFormat>
  <Paragraphs>283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2024-09-13T19:39:11Z</dcterms:modified>
</cp:coreProperties>
</file>