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156" y="5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4915C-99FA-4F29-9B00-611347558E8B}" type="datetimeFigureOut">
              <a:rPr lang="nl-NL" smtClean="0"/>
              <a:t>12-9-2024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4EF6A-A848-40EB-86E3-D766584EBEA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4329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4915C-99FA-4F29-9B00-611347558E8B}" type="datetimeFigureOut">
              <a:rPr lang="nl-NL" smtClean="0"/>
              <a:t>12-9-2024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4EF6A-A848-40EB-86E3-D766584EBEA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5919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4915C-99FA-4F29-9B00-611347558E8B}" type="datetimeFigureOut">
              <a:rPr lang="nl-NL" smtClean="0"/>
              <a:t>12-9-2024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4EF6A-A848-40EB-86E3-D766584EBEA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01612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4915C-99FA-4F29-9B00-611347558E8B}" type="datetimeFigureOut">
              <a:rPr lang="nl-NL" smtClean="0"/>
              <a:t>12-9-2024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4EF6A-A848-40EB-86E3-D766584EBEA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6780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4915C-99FA-4F29-9B00-611347558E8B}" type="datetimeFigureOut">
              <a:rPr lang="nl-NL" smtClean="0"/>
              <a:t>12-9-2024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4EF6A-A848-40EB-86E3-D766584EBEA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3706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4915C-99FA-4F29-9B00-611347558E8B}" type="datetimeFigureOut">
              <a:rPr lang="nl-NL" smtClean="0"/>
              <a:t>12-9-2024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4EF6A-A848-40EB-86E3-D766584EBEA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872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4915C-99FA-4F29-9B00-611347558E8B}" type="datetimeFigureOut">
              <a:rPr lang="nl-NL" smtClean="0"/>
              <a:t>12-9-2024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4EF6A-A848-40EB-86E3-D766584EBEA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51896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4915C-99FA-4F29-9B00-611347558E8B}" type="datetimeFigureOut">
              <a:rPr lang="nl-NL" smtClean="0"/>
              <a:t>12-9-2024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4EF6A-A848-40EB-86E3-D766584EBEA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937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4915C-99FA-4F29-9B00-611347558E8B}" type="datetimeFigureOut">
              <a:rPr lang="nl-NL" smtClean="0"/>
              <a:t>12-9-2024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4EF6A-A848-40EB-86E3-D766584EBEA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9932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4915C-99FA-4F29-9B00-611347558E8B}" type="datetimeFigureOut">
              <a:rPr lang="nl-NL" smtClean="0"/>
              <a:t>12-9-2024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4EF6A-A848-40EB-86E3-D766584EBEA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0057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4915C-99FA-4F29-9B00-611347558E8B}" type="datetimeFigureOut">
              <a:rPr lang="nl-NL" smtClean="0"/>
              <a:t>12-9-2024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4EF6A-A848-40EB-86E3-D766584EBEA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5009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4915C-99FA-4F29-9B00-611347558E8B}" type="datetimeFigureOut">
              <a:rPr lang="nl-NL" smtClean="0"/>
              <a:t>12-9-2024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4EF6A-A848-40EB-86E3-D766584EBEA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7621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73869" y="100012"/>
            <a:ext cx="9555240" cy="6657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Welcome to the Abstract Reasoning Experiment</a:t>
            </a:r>
            <a:endParaRPr lang="nl-NL" dirty="0" smtClean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 this study, you will solve </a:t>
            </a:r>
            <a:r>
              <a:rPr lang="en-US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reasoning </a:t>
            </a:r>
            <a:r>
              <a:rPr lang="en-US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problems involving sequences of black icons.</a:t>
            </a:r>
            <a:endParaRPr lang="nl-NL" dirty="0" smtClean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For each </a:t>
            </a:r>
            <a:r>
              <a:rPr lang="nl-NL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problem: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nl-NL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nl-NL" dirty="0" err="1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sequence</a:t>
            </a:r>
            <a:r>
              <a:rPr lang="nl-NL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nl-NL" dirty="0" err="1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icons</a:t>
            </a:r>
            <a:r>
              <a:rPr lang="nl-NL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nl-NL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nl-NL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shown</a:t>
            </a:r>
            <a:r>
              <a:rPr lang="nl-NL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nl-NL" dirty="0" err="1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nl-NL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top </a:t>
            </a:r>
            <a:r>
              <a:rPr lang="nl-NL" dirty="0" err="1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nl-NL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nl-NL" dirty="0" err="1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followed</a:t>
            </a:r>
            <a:r>
              <a:rPr lang="nl-NL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nl-NL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a question </a:t>
            </a:r>
            <a:r>
              <a:rPr lang="nl-NL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mark.</a:t>
            </a:r>
            <a:endParaRPr lang="nl-NL" dirty="0">
              <a:solidFill>
                <a:schemeClr val="bg1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nl-NL" dirty="0" err="1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Four</a:t>
            </a:r>
            <a:r>
              <a:rPr lang="nl-NL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icons</a:t>
            </a:r>
            <a:r>
              <a:rPr lang="nl-NL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nl-NL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nl-NL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shown</a:t>
            </a:r>
            <a:r>
              <a:rPr lang="nl-NL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nl-NL" dirty="0" err="1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nl-NL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  <a:r>
              <a:rPr lang="nl-NL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nl-NL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nl-NL" dirty="0" smtClean="0">
              <a:solidFill>
                <a:schemeClr val="bg1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nl-NL" dirty="0" err="1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lang="nl-NL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nl-NL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nl-NL" dirty="0" err="1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choose</a:t>
            </a:r>
            <a:r>
              <a:rPr lang="nl-NL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nl-NL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nl-NL" dirty="0" err="1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nl-NL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four</a:t>
            </a:r>
            <a:r>
              <a:rPr lang="nl-NL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icons</a:t>
            </a:r>
            <a:r>
              <a:rPr lang="nl-NL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nl-NL" dirty="0" err="1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nl-NL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  <a:r>
              <a:rPr lang="nl-NL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nl-NL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best </a:t>
            </a:r>
            <a:r>
              <a:rPr lang="nl-NL" dirty="0" err="1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continues</a:t>
            </a:r>
            <a:r>
              <a:rPr lang="nl-NL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nl-NL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sequence</a:t>
            </a:r>
            <a:r>
              <a:rPr lang="nl-NL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above</a:t>
            </a:r>
            <a:r>
              <a:rPr lang="nl-NL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nl-NL" dirty="0" err="1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thus</a:t>
            </a:r>
            <a:r>
              <a:rPr lang="nl-NL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replacing</a:t>
            </a:r>
            <a:r>
              <a:rPr lang="nl-NL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nl-NL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question </a:t>
            </a:r>
            <a:r>
              <a:rPr lang="nl-NL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mark.</a:t>
            </a:r>
            <a:endParaRPr lang="nl-NL" dirty="0">
              <a:solidFill>
                <a:schemeClr val="bg1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Note: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Icons in the top and bottom row will first </a:t>
            </a:r>
            <a:r>
              <a:rPr lang="en-US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be briefly shown one </a:t>
            </a:r>
            <a:r>
              <a:rPr lang="en-US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by one and in random order. Next, all the icons will appear together at once and will remain on the screen until you make a </a:t>
            </a:r>
            <a:r>
              <a:rPr lang="en-US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decision.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You </a:t>
            </a:r>
            <a:r>
              <a:rPr lang="en-US" dirty="0">
                <a:solidFill>
                  <a:schemeClr val="bg1"/>
                </a:solidFill>
              </a:rPr>
              <a:t>will have a limited time window to make your </a:t>
            </a:r>
            <a:r>
              <a:rPr lang="en-US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decision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so try to respond as quickly and accurately as possible</a:t>
            </a:r>
            <a:r>
              <a:rPr lang="en-US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nl-NL" dirty="0">
              <a:solidFill>
                <a:schemeClr val="bg1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nl-NL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nl-NL" dirty="0" err="1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session</a:t>
            </a:r>
            <a:r>
              <a:rPr lang="nl-NL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nl-NL" dirty="0" err="1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divided</a:t>
            </a:r>
            <a:r>
              <a:rPr lang="nl-NL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nl-NL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four</a:t>
            </a:r>
            <a:r>
              <a:rPr lang="nl-NL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blocks</a:t>
            </a:r>
            <a:r>
              <a:rPr lang="nl-NL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nl-NL" dirty="0" err="1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nl-NL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nl-NL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rest </a:t>
            </a:r>
            <a:r>
              <a:rPr lang="nl-NL" dirty="0" err="1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nl-NL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as long as </a:t>
            </a:r>
            <a:r>
              <a:rPr lang="nl-NL" dirty="0" err="1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nl-NL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nl-NL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nl-NL" dirty="0" err="1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nl-NL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blocks</a:t>
            </a:r>
            <a:r>
              <a:rPr lang="nl-NL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but </a:t>
            </a:r>
            <a:r>
              <a:rPr lang="nl-NL" dirty="0" err="1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please</a:t>
            </a:r>
            <a:r>
              <a:rPr lang="nl-NL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nl-NL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nl-NL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move </a:t>
            </a:r>
            <a:r>
              <a:rPr lang="nl-NL" dirty="0" err="1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too</a:t>
            </a:r>
            <a:r>
              <a:rPr lang="nl-NL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much</a:t>
            </a:r>
            <a:r>
              <a:rPr lang="nl-NL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keep </a:t>
            </a:r>
            <a:r>
              <a:rPr lang="nl-NL" dirty="0" err="1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lang="nl-NL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nl-NL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nl-NL" dirty="0" err="1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nl-NL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chinrest</a:t>
            </a:r>
            <a:r>
              <a:rPr lang="nl-NL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nl-NL" dirty="0">
              <a:solidFill>
                <a:schemeClr val="bg1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en-US" dirty="0">
              <a:solidFill>
                <a:schemeClr val="bg1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the A, X, M, L keys to select your answer (from left to right</a:t>
            </a:r>
            <a:r>
              <a:rPr lang="en-US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nl-NL" dirty="0" smtClean="0">
              <a:solidFill>
                <a:schemeClr val="bg1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Place </a:t>
            </a:r>
            <a:r>
              <a:rPr lang="en-US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your fingers on the </a:t>
            </a:r>
            <a:r>
              <a:rPr lang="en-US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keys now and press </a:t>
            </a:r>
            <a:r>
              <a:rPr lang="en-US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any of </a:t>
            </a:r>
            <a:r>
              <a:rPr lang="en-US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them to begin the experiment.</a:t>
            </a:r>
          </a:p>
        </p:txBody>
      </p:sp>
    </p:spTree>
    <p:extLst>
      <p:ext uri="{BB962C8B-B14F-4D97-AF65-F5344CB8AC3E}">
        <p14:creationId xmlns:p14="http://schemas.microsoft.com/office/powerpoint/2010/main" val="87115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220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9</cp:revision>
  <dcterms:created xsi:type="dcterms:W3CDTF">2024-09-12T13:24:33Z</dcterms:created>
  <dcterms:modified xsi:type="dcterms:W3CDTF">2024-09-12T14:08:02Z</dcterms:modified>
</cp:coreProperties>
</file>