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F137-E168-4670-B657-91DC2056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D0355-0484-42FF-B014-D02E34A45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B95E-CE3B-4B6B-A89D-C8302B4D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27C8-FF09-4517-815E-48D1FD76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FEBF-9C85-40F1-B1E2-87796A0E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5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DDBB-C90E-4148-BAEB-3888CBDB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9F107-B2DA-4FCC-90C7-646355B3D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A909-A99C-4FC2-8DAA-82EC11D2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A939-7A05-4C48-890F-AE768F89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61782-21B3-466A-99D1-0BBA11BD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7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0796E-73B5-4D5D-95DC-86B3043D9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39EDC-E4C9-4AA2-AE34-C34974CC5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7C00-A994-4FD8-A828-5057C007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75F6-67F8-4C73-A6A5-69775F7A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B732-7089-4A6C-9153-527D18BD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BB83-E3D5-4297-B277-A98FF25D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8296-B13C-4951-A57C-91DABDF3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68AB-14DA-43AD-B53D-2AC5FE62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0310-2039-494A-8D7C-0D4879D7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981D-AC80-45BB-9703-CE1167D2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4AF-145B-44B1-9036-1B690013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36131-F747-45C5-8682-67272689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2751-82BD-41A2-9087-397C6A47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3DD2-7ED9-40D0-9817-4268C66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1C7E-9311-4A0B-8C86-2C552F43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641F-15E4-4C35-AC84-A39662C1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15F8-624A-4E4E-9883-8AC99D52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A58E9-245F-4B6E-822B-A011A295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4EABD-2DA9-49A0-BA24-13B36E93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0CD3-FC2F-4A37-B6E9-6933519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CEAEF-B4AA-41CE-9A67-27748A2A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DA9A-D0F6-4887-B0F6-21066573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ADC5-0392-4E6F-88B0-93D6B3AE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85E7-85FF-40BD-8F84-0ED9A2B64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6A47F-DFED-48BF-9756-8E8018D1E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80735-5B03-4A04-A0CA-544994EDC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3F5F-009B-4F2F-AD1D-B267BF2A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3E4FB-0883-4131-B4DC-06F4C977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A3C36-6FC9-46F2-A613-75F9F82E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3DEE-F748-4654-A8E0-F2E428B9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00B91-9464-4F22-AA8E-80489127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AF85B-48E6-4E4C-96D2-D2C016BC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2A19B-C698-446B-AD09-D3DF061D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5A6FD-513B-4616-B856-F651F355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2A172-0722-4606-A253-11F60BDA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10058-4F62-4413-A4D0-75B6D4E7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2CF4-A932-49FA-A218-53DC8AD1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A6E3-0DED-47EC-B74B-71026C33A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D6BF3-E604-4180-BE6A-A737DBFC7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EFF38-E3C9-479F-A7A2-E528426F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04F28-E40B-475C-8512-5F6BE7A2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CF7EB-93D5-4978-8334-E1057A17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0E7F-C4AA-4501-870C-1EF34F15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C7830-49FA-463D-914C-9FBA35E83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E605-6620-4965-9843-C3F4AEF88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B036-D387-48F4-A2A7-3756692E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2883-A1E2-4C57-A2E2-FB444B5F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25CF9-DA76-4C42-9CD2-4D8FB834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73647-AD5C-485F-B0E8-F0929B68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511FC-A4EE-4C56-84E3-927972229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E250-412E-4824-87B5-289BDC92A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0BD9-B3CA-4786-B717-A0626ECF3F9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1DEF-93F0-4468-8AAA-F844F70DA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B16D-CD60-4581-869A-FA670D024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439A-990D-465F-BC42-20DA61F4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525E-B62F-4123-A9B3-1EEE9E9A1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Dev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DD965-64AA-4EB1-B12F-33D738853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11/25/2020</a:t>
            </a:r>
          </a:p>
          <a:p>
            <a:endParaRPr lang="en-US" dirty="0"/>
          </a:p>
          <a:p>
            <a:r>
              <a:rPr lang="en-US" dirty="0"/>
              <a:t>Feel free to add comments and suggestions in this ppt</a:t>
            </a:r>
          </a:p>
        </p:txBody>
      </p:sp>
    </p:spTree>
    <p:extLst>
      <p:ext uri="{BB962C8B-B14F-4D97-AF65-F5344CB8AC3E}">
        <p14:creationId xmlns:p14="http://schemas.microsoft.com/office/powerpoint/2010/main" val="19870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6C918-7B1C-49DB-AFCC-A54AA76B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83" y="0"/>
            <a:ext cx="820123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A8B69-4D6C-4C5F-85D5-70C3FE77FD45}"/>
              </a:ext>
            </a:extLst>
          </p:cNvPr>
          <p:cNvSpPr txBox="1"/>
          <p:nvPr/>
        </p:nvSpPr>
        <p:spPr>
          <a:xfrm>
            <a:off x="461554" y="801189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Cloud storage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A79456-0DF3-474D-8305-7B4C551DF4E3}"/>
              </a:ext>
            </a:extLst>
          </p:cNvPr>
          <p:cNvCxnSpPr/>
          <p:nvPr/>
        </p:nvCxnSpPr>
        <p:spPr>
          <a:xfrm flipV="1">
            <a:off x="1995383" y="539931"/>
            <a:ext cx="495268" cy="40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EDE7AC-1295-4094-A319-F4D7EF7AF594}"/>
              </a:ext>
            </a:extLst>
          </p:cNvPr>
          <p:cNvSpPr txBox="1"/>
          <p:nvPr/>
        </p:nvSpPr>
        <p:spPr>
          <a:xfrm>
            <a:off x="2973975" y="355265"/>
            <a:ext cx="39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 level project folder (messy, sorry!)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54700-19E1-4A27-9B72-06DD1B9CAF46}"/>
              </a:ext>
            </a:extLst>
          </p:cNvPr>
          <p:cNvSpPr txBox="1"/>
          <p:nvPr/>
        </p:nvSpPr>
        <p:spPr>
          <a:xfrm>
            <a:off x="4419599" y="4450079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Figures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9D9C8-26B6-44C7-9794-4F93F4108982}"/>
              </a:ext>
            </a:extLst>
          </p:cNvPr>
          <p:cNvSpPr txBox="1"/>
          <p:nvPr/>
        </p:nvSpPr>
        <p:spPr>
          <a:xfrm>
            <a:off x="4419599" y="5142411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Data,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BFA111-0468-4CE7-94CF-56CFA17DC31E}"/>
              </a:ext>
            </a:extLst>
          </p:cNvPr>
          <p:cNvCxnSpPr>
            <a:cxnSpLocks/>
          </p:cNvCxnSpPr>
          <p:nvPr/>
        </p:nvCxnSpPr>
        <p:spPr>
          <a:xfrm flipH="1" flipV="1">
            <a:off x="3840480" y="5287888"/>
            <a:ext cx="631370" cy="5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6DA249-D939-43C3-B459-31069724BA22}"/>
              </a:ext>
            </a:extLst>
          </p:cNvPr>
          <p:cNvCxnSpPr>
            <a:cxnSpLocks/>
          </p:cNvCxnSpPr>
          <p:nvPr/>
        </p:nvCxnSpPr>
        <p:spPr>
          <a:xfrm flipH="1">
            <a:off x="3840480" y="5436045"/>
            <a:ext cx="631370" cy="37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0DE117-4F29-46EE-A75F-62F86E8A743E}"/>
              </a:ext>
            </a:extLst>
          </p:cNvPr>
          <p:cNvCxnSpPr>
            <a:cxnSpLocks/>
          </p:cNvCxnSpPr>
          <p:nvPr/>
        </p:nvCxnSpPr>
        <p:spPr>
          <a:xfrm flipH="1">
            <a:off x="3910149" y="5511743"/>
            <a:ext cx="661851" cy="74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E6C739-E93C-45AC-B670-F23BE11177CD}"/>
              </a:ext>
            </a:extLst>
          </p:cNvPr>
          <p:cNvSpPr txBox="1"/>
          <p:nvPr/>
        </p:nvSpPr>
        <p:spPr>
          <a:xfrm>
            <a:off x="4284056" y="6241477"/>
            <a:ext cx="210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Where manuscript drafts will go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31B94F-2B47-4650-B00D-0C565FB7981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94464" y="6443561"/>
            <a:ext cx="689592" cy="1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6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020D8-832F-4BFF-9CF8-4E96A2AC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62" y="768939"/>
            <a:ext cx="7400925" cy="486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79739F-0E17-4111-9B1A-AE2F145E2F31}"/>
              </a:ext>
            </a:extLst>
          </p:cNvPr>
          <p:cNvSpPr txBox="1"/>
          <p:nvPr/>
        </p:nvSpPr>
        <p:spPr>
          <a:xfrm>
            <a:off x="3178629" y="487680"/>
            <a:ext cx="354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Separate folder for each figure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E839E-0BFF-4464-8372-1E12FBAE35F5}"/>
              </a:ext>
            </a:extLst>
          </p:cNvPr>
          <p:cNvSpPr txBox="1"/>
          <p:nvPr/>
        </p:nvSpPr>
        <p:spPr>
          <a:xfrm>
            <a:off x="590346" y="2833244"/>
            <a:ext cx="26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Instead of deleting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D7A97A-C4F3-49E0-BDD8-8FCD1EFD04B8}"/>
              </a:ext>
            </a:extLst>
          </p:cNvPr>
          <p:cNvCxnSpPr>
            <a:cxnSpLocks/>
          </p:cNvCxnSpPr>
          <p:nvPr/>
        </p:nvCxnSpPr>
        <p:spPr>
          <a:xfrm flipV="1">
            <a:off x="1689463" y="3202576"/>
            <a:ext cx="1097279" cy="8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63FE54-43B7-4CA7-9A3D-1B7919B32738}"/>
              </a:ext>
            </a:extLst>
          </p:cNvPr>
          <p:cNvSpPr txBox="1"/>
          <p:nvPr/>
        </p:nvSpPr>
        <p:spPr>
          <a:xfrm>
            <a:off x="925285" y="3470759"/>
            <a:ext cx="26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Keep all versions</a:t>
            </a:r>
          </a:p>
        </p:txBody>
      </p:sp>
    </p:spTree>
    <p:extLst>
      <p:ext uri="{BB962C8B-B14F-4D97-AF65-F5344CB8AC3E}">
        <p14:creationId xmlns:p14="http://schemas.microsoft.com/office/powerpoint/2010/main" val="83235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24B10-9861-4F7B-87F1-BD910BEDE447}"/>
              </a:ext>
            </a:extLst>
          </p:cNvPr>
          <p:cNvSpPr txBox="1"/>
          <p:nvPr/>
        </p:nvSpPr>
        <p:spPr>
          <a:xfrm>
            <a:off x="2543175" y="1254034"/>
            <a:ext cx="4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Relevant code saves plots directly to this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2FC87-B354-4DB8-9A07-53C96344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690687"/>
            <a:ext cx="7134225" cy="3476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9A049-EABC-485E-A1F3-C2380DB9E23D}"/>
              </a:ext>
            </a:extLst>
          </p:cNvPr>
          <p:cNvSpPr txBox="1"/>
          <p:nvPr/>
        </p:nvSpPr>
        <p:spPr>
          <a:xfrm>
            <a:off x="466181" y="1998617"/>
            <a:ext cx="2163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a copy of the parameters used to generate the plot with the same name, so you can quickly reproduce.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1A363F-B3D2-4F51-90DD-D628664326FB}"/>
              </a:ext>
            </a:extLst>
          </p:cNvPr>
          <p:cNvCxnSpPr/>
          <p:nvPr/>
        </p:nvCxnSpPr>
        <p:spPr>
          <a:xfrm flipV="1">
            <a:off x="2438400" y="2612571"/>
            <a:ext cx="539931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D113B4-6AB9-4F3F-9F2D-39669B1663B2}"/>
              </a:ext>
            </a:extLst>
          </p:cNvPr>
          <p:cNvSpPr txBox="1"/>
          <p:nvPr/>
        </p:nvSpPr>
        <p:spPr>
          <a:xfrm>
            <a:off x="4280535" y="4982646"/>
            <a:ext cx="485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for assembling components into full figure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54A22E-83DA-4F7B-BB5E-F0EB373E9B28}"/>
              </a:ext>
            </a:extLst>
          </p:cNvPr>
          <p:cNvCxnSpPr/>
          <p:nvPr/>
        </p:nvCxnSpPr>
        <p:spPr>
          <a:xfrm flipH="1" flipV="1">
            <a:off x="3666309" y="3500846"/>
            <a:ext cx="705394" cy="140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2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BE07A-14DE-47C1-8FE2-BD36450C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81" y="989375"/>
            <a:ext cx="5276850" cy="4743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B36FB-5510-4D21-9C03-B77AD75536FD}"/>
              </a:ext>
            </a:extLst>
          </p:cNvPr>
          <p:cNvSpPr txBox="1"/>
          <p:nvPr/>
        </p:nvSpPr>
        <p:spPr>
          <a:xfrm>
            <a:off x="5007429" y="343044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Canvas size matches approx. journal figure size requirements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7DCBB2-F2CF-4CA9-8091-95DA8995B4FA}"/>
              </a:ext>
            </a:extLst>
          </p:cNvPr>
          <p:cNvCxnSpPr/>
          <p:nvPr/>
        </p:nvCxnSpPr>
        <p:spPr>
          <a:xfrm>
            <a:off x="5617029" y="989375"/>
            <a:ext cx="235131" cy="39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4F05EC1-0B5E-436F-9101-573909AB1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3" y="1125175"/>
            <a:ext cx="4736918" cy="4210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D0D7CD-1402-42F7-BB7A-784F826B029C}"/>
              </a:ext>
            </a:extLst>
          </p:cNvPr>
          <p:cNvSpPr txBox="1"/>
          <p:nvPr/>
        </p:nvSpPr>
        <p:spPr>
          <a:xfrm>
            <a:off x="927327" y="541572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from code – additional annotations added in graphics editor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F961A-E2A2-4DD8-8D59-0180CB97BBD1}"/>
              </a:ext>
            </a:extLst>
          </p:cNvPr>
          <p:cNvSpPr txBox="1"/>
          <p:nvPr/>
        </p:nvSpPr>
        <p:spPr>
          <a:xfrm>
            <a:off x="9313546" y="536273"/>
            <a:ext cx="1337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Old version moved to the side</a:t>
            </a:r>
          </a:p>
        </p:txBody>
      </p:sp>
    </p:spTree>
    <p:extLst>
      <p:ext uri="{BB962C8B-B14F-4D97-AF65-F5344CB8AC3E}">
        <p14:creationId xmlns:p14="http://schemas.microsoft.com/office/powerpoint/2010/main" val="226591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Figure Dev Management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chrispr@upenn.edu</dc:creator>
  <cp:lastModifiedBy>chrispr@upenn.edu</cp:lastModifiedBy>
  <cp:revision>2</cp:revision>
  <dcterms:created xsi:type="dcterms:W3CDTF">2020-11-25T16:50:23Z</dcterms:created>
  <dcterms:modified xsi:type="dcterms:W3CDTF">2020-11-25T17:07:16Z</dcterms:modified>
</cp:coreProperties>
</file>