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 id="2147483704" r:id="rId5"/>
  </p:sldMasterIdLst>
  <p:notesMasterIdLst>
    <p:notesMasterId r:id="rId6"/>
  </p:notesMasterIdLst>
  <p:handoutMasterIdLst>
    <p:handoutMasterId r:id="rId7"/>
  </p:handoutMasterIdLst>
  <p:sldIdLst>
    <p:sldId id="256" r:id="rId13"/>
    <p:sldId id="257" r:id="rId14"/>
    <p:sldId id="258" r:id="rId15"/>
    <p:sldId id="259" r:id="rId16"/>
    <p:sldId id="260" r:id="rId17"/>
    <p:sldId id="261" r:id="rId18"/>
    <p:sldId id="262" r:id="rId19"/>
    <p:sldId id="263" r:id="rId20"/>
  </p:sldIdLst>
  <p:sldSz cx="10058400" cy="7772400"/>
  <p:notesSz cx="7010400" cy="9372600"/>
  <p:custDataLst>
    <p:tags r:id="rId8"/>
  </p:custDataLst>
  <p:defaultTextStyle>
    <a:defPPr>
      <a:defRPr lang="en-US"/>
    </a:defPPr>
    <a:lvl1pPr algn="ctr" rtl="0" fontAlgn="base">
      <a:spcBef>
        <a:spcPct val="0"/>
      </a:spcBef>
      <a:spcAft>
        <a:spcPct val="0"/>
      </a:spcAft>
      <a:defRPr sz="1400" kern="1200">
        <a:solidFill>
          <a:srgbClr val="000000"/>
        </a:solidFill>
        <a:latin typeface="Arial" charset="0"/>
        <a:ea typeface="+mn-ea"/>
        <a:cs typeface="Arial" charset="0"/>
      </a:defRPr>
    </a:lvl1pPr>
    <a:lvl2pPr marL="457200" algn="ctr" rtl="0" fontAlgn="base">
      <a:spcBef>
        <a:spcPct val="0"/>
      </a:spcBef>
      <a:spcAft>
        <a:spcPct val="0"/>
      </a:spcAft>
      <a:defRPr sz="1400" kern="1200">
        <a:solidFill>
          <a:srgbClr val="000000"/>
        </a:solidFill>
        <a:latin typeface="Arial" charset="0"/>
        <a:ea typeface="+mn-ea"/>
        <a:cs typeface="Arial" charset="0"/>
      </a:defRPr>
    </a:lvl2pPr>
    <a:lvl3pPr marL="914400" algn="ctr" rtl="0" fontAlgn="base">
      <a:spcBef>
        <a:spcPct val="0"/>
      </a:spcBef>
      <a:spcAft>
        <a:spcPct val="0"/>
      </a:spcAft>
      <a:defRPr sz="1400" kern="1200">
        <a:solidFill>
          <a:srgbClr val="000000"/>
        </a:solidFill>
        <a:latin typeface="Arial" charset="0"/>
        <a:ea typeface="+mn-ea"/>
        <a:cs typeface="Arial" charset="0"/>
      </a:defRPr>
    </a:lvl3pPr>
    <a:lvl4pPr marL="1371600" algn="ctr" rtl="0" fontAlgn="base">
      <a:spcBef>
        <a:spcPct val="0"/>
      </a:spcBef>
      <a:spcAft>
        <a:spcPct val="0"/>
      </a:spcAft>
      <a:defRPr sz="1400" kern="1200">
        <a:solidFill>
          <a:srgbClr val="000000"/>
        </a:solidFill>
        <a:latin typeface="Arial" charset="0"/>
        <a:ea typeface="+mn-ea"/>
        <a:cs typeface="Arial" charset="0"/>
      </a:defRPr>
    </a:lvl4pPr>
    <a:lvl5pPr marL="1828800" algn="ctr" rtl="0" fontAlgn="base">
      <a:spcBef>
        <a:spcPct val="0"/>
      </a:spcBef>
      <a:spcAft>
        <a:spcPct val="0"/>
      </a:spcAft>
      <a:defRPr sz="1400" kern="1200">
        <a:solidFill>
          <a:srgbClr val="000000"/>
        </a:solidFill>
        <a:latin typeface="Arial" charset="0"/>
        <a:ea typeface="+mn-ea"/>
        <a:cs typeface="Arial" charset="0"/>
      </a:defRPr>
    </a:lvl5pPr>
    <a:lvl6pPr marL="2286000" algn="l" defTabSz="914400" rtl="0" eaLnBrk="1" latinLnBrk="0" hangingPunct="1">
      <a:defRPr sz="1400" kern="1200">
        <a:solidFill>
          <a:srgbClr val="000000"/>
        </a:solidFill>
        <a:latin typeface="Arial" charset="0"/>
        <a:ea typeface="+mn-ea"/>
        <a:cs typeface="Arial" charset="0"/>
      </a:defRPr>
    </a:lvl6pPr>
    <a:lvl7pPr marL="2743200" algn="l" defTabSz="914400" rtl="0" eaLnBrk="1" latinLnBrk="0" hangingPunct="1">
      <a:defRPr sz="1400" kern="1200">
        <a:solidFill>
          <a:srgbClr val="000000"/>
        </a:solidFill>
        <a:latin typeface="Arial" charset="0"/>
        <a:ea typeface="+mn-ea"/>
        <a:cs typeface="Arial" charset="0"/>
      </a:defRPr>
    </a:lvl7pPr>
    <a:lvl8pPr marL="3200400" algn="l" defTabSz="914400" rtl="0" eaLnBrk="1" latinLnBrk="0" hangingPunct="1">
      <a:defRPr sz="1400" kern="1200">
        <a:solidFill>
          <a:srgbClr val="000000"/>
        </a:solidFill>
        <a:latin typeface="Arial" charset="0"/>
        <a:ea typeface="+mn-ea"/>
        <a:cs typeface="Arial" charset="0"/>
      </a:defRPr>
    </a:lvl8pPr>
    <a:lvl9pPr marL="3657600" algn="l" defTabSz="914400" rtl="0" eaLnBrk="1" latinLnBrk="0" hangingPunct="1">
      <a:defRPr sz="1400" kern="1200">
        <a:solidFill>
          <a:srgbClr val="000000"/>
        </a:solidFill>
        <a:latin typeface="Arial"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52">
          <p15:clr>
            <a:srgbClr val="A4A3A4"/>
          </p15:clr>
        </p15:guide>
        <p15:guide id="2" orient="horz" pos="93">
          <p15:clr>
            <a:srgbClr val="A4A3A4"/>
          </p15:clr>
        </p15:guide>
        <p15:guide id="3" pos="2208">
          <p15:clr>
            <a:srgbClr val="A4A3A4"/>
          </p15:clr>
        </p15:guide>
        <p15:guide id="4" pos="4232">
          <p15:clr>
            <a:srgbClr val="A4A3A4"/>
          </p15:clr>
        </p15:guide>
        <p15:guide id="5" pos="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CEC4"/>
    <a:srgbClr val="D14414"/>
    <a:srgbClr val="FCCC93"/>
    <a:srgbClr val="5B8772"/>
    <a:srgbClr val="7FA9CF"/>
    <a:srgbClr val="70193D"/>
    <a:srgbClr val="E28C05"/>
    <a:srgbClr val="0038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680CAD-7755-4099-8FD4-4FAFFBA75D4A}">
  <a:tblStyle styleId="{0DF98E00-6AD2-449E-AE7F-117422330E2A}" styleName="PresBuilder Light">
    <a:wholeTbl>
      <a:tcTxStyle>
        <a:fontRef idx="minor">
          <a:scrgbClr r="0" g="0" b="0"/>
        </a:fontRef>
        <a:srgbClr val="000000"/>
      </a:tcTxStyle>
      <a:tcStyle>
        <a:tcBdr>
          <a:left>
            <a:ln>
              <a:noFill/>
            </a:ln>
          </a:left>
          <a:right>
            <a:ln>
              <a:noFill/>
            </a:ln>
          </a:right>
          <a:top>
            <a:ln>
              <a:noFill/>
            </a:ln>
          </a:top>
          <a:bottom>
            <a:ln>
              <a:noFill/>
            </a:ln>
          </a:bottom>
          <a:insideH>
            <a:ln w="9525" cmpd="sng">
              <a:solidFill>
                <a:srgbClr val="0076B6"/>
              </a:solidFill>
            </a:ln>
          </a:insideH>
          <a:insideV>
            <a:ln>
              <a:noFill/>
            </a:ln>
          </a:insideV>
        </a:tcBdr>
        <a:fill>
          <a:solidFill>
            <a:srgbClr val="FFFFFF"/>
          </a:solidFill>
        </a:fill>
      </a:tcStyle>
    </a:wholeTbl>
    <a:band1H>
      <a:tcStyle>
        <a:tcBdr/>
        <a:fill>
          <a:solidFill>
            <a:srgbClr val="E5F1F8"/>
          </a:solidFill>
        </a:fill>
      </a:tcStyle>
    </a:band1H>
    <a:band1V>
      <a:tcStyle>
        <a:tcBdr/>
        <a:fill>
          <a:solidFill>
            <a:srgbClr val="E5F1F8"/>
          </a:solidFill>
        </a:fill>
      </a:tcStyle>
    </a:band1V>
    <a:lastCol>
      <a:tcTxStyle b="on"/>
      <a:tcStyle>
        <a:tcBdr/>
      </a:tcStyle>
    </a:lastCol>
    <a:firstCol>
      <a:tcTxStyle b="on">
        <a:srgbClr val="0076B6"/>
      </a:tcTxStyle>
      <a:tcStyle>
        <a:tcBdr/>
      </a:tcStyle>
    </a:firstCol>
    <a:lastRow>
      <a:tcTxStyle b="on">
        <a:srgbClr val="FFFFFF"/>
      </a:tcTxStyle>
      <a:tcStyle>
        <a:tcBdr>
          <a:top>
            <a:ln>
              <a:noFill/>
            </a:ln>
          </a:top>
        </a:tcBdr>
        <a:fill>
          <a:solidFill>
            <a:srgbClr val="4C9FCC"/>
          </a:solidFill>
        </a:fill>
      </a:tcStyle>
    </a:lastRow>
    <a:firstRow>
      <a:tcTxStyle b="on">
        <a:srgbClr val="000000"/>
      </a:tcTxStyle>
      <a:tcStyle>
        <a:tcBdr>
          <a:bottom>
            <a:ln w="19050" cmpd="sng">
              <a:solidFill>
                <a:srgbClr val="0076B6"/>
              </a:solidFill>
            </a:ln>
          </a:bottom>
        </a:tcBdr>
        <a:fill>
          <a:solidFill>
            <a:srgbClr val="FFFFFF"/>
          </a:solidFill>
        </a:fill>
      </a:tcStyle>
    </a:firstRow>
  </a:tblStyle>
  <a:tblStyle styleId="{E1785A57-48A2-4E5B-A3AC-52B7D137A7C0}" styleName="PresBuilder Medium">
    <a:wholeTbl>
      <a:tcTxStyle>
        <a:fontRef idx="minor">
          <a:scrgbClr r="0" g="0" b="0"/>
        </a:fontRef>
        <a:srgbClr val="000000"/>
      </a:tcTxStyle>
      <a:tcStyle>
        <a:tcBdr>
          <a:left>
            <a:ln>
              <a:noFill/>
            </a:ln>
          </a:left>
          <a:right>
            <a:ln>
              <a:noFill/>
            </a:ln>
          </a:right>
          <a:top>
            <a:ln>
              <a:noFill/>
            </a:ln>
          </a:top>
          <a:bottom>
            <a:ln>
              <a:noFill/>
            </a:ln>
          </a:bottom>
          <a:insideH>
            <a:ln w="9525" cmpd="sng">
              <a:solidFill>
                <a:srgbClr val="0076B6"/>
              </a:solidFill>
            </a:ln>
          </a:insideH>
          <a:insideV>
            <a:ln>
              <a:noFill/>
            </a:ln>
          </a:insideV>
        </a:tcBdr>
        <a:fill>
          <a:solidFill>
            <a:srgbClr val="FFFFFF"/>
          </a:solidFill>
        </a:fill>
      </a:tcStyle>
    </a:wholeTbl>
    <a:band1H>
      <a:tcStyle>
        <a:tcBdr/>
        <a:fill>
          <a:solidFill>
            <a:srgbClr val="E5F1F8"/>
          </a:solidFill>
        </a:fill>
      </a:tcStyle>
    </a:band1H>
    <a:band1V>
      <a:tcStyle>
        <a:tcBdr/>
        <a:fill>
          <a:solidFill>
            <a:srgbClr val="E5F1F8"/>
          </a:solidFill>
        </a:fill>
      </a:tcStyle>
    </a:band1V>
    <a:lastCol>
      <a:tcTxStyle b="on"/>
      <a:tcStyle>
        <a:tcBdr/>
      </a:tcStyle>
    </a:lastCol>
    <a:firstCol>
      <a:tcTxStyle b="on">
        <a:srgbClr val="0076B6"/>
      </a:tcTxStyle>
      <a:tcStyle>
        <a:tcBdr/>
      </a:tcStyle>
    </a:firstCol>
    <a:lastRow>
      <a:tcTxStyle b="on">
        <a:srgbClr val="FFFFFF"/>
      </a:tcTxStyle>
      <a:tcStyle>
        <a:tcBdr>
          <a:top>
            <a:ln>
              <a:noFill/>
            </a:ln>
          </a:top>
        </a:tcBdr>
        <a:fill>
          <a:solidFill>
            <a:srgbClr val="4C9FCC"/>
          </a:solidFill>
        </a:fill>
      </a:tcStyle>
    </a:lastRow>
    <a:firstRow>
      <a:tcTxStyle b="on">
        <a:srgbClr val="000000"/>
      </a:tcTxStyle>
      <a:tcStyle>
        <a:tcBdr>
          <a:bottom>
            <a:ln w="19050" cmpd="sng">
              <a:solidFill>
                <a:srgbClr val="0076B6"/>
              </a:solidFill>
            </a:ln>
          </a:bottom>
        </a:tcBdr>
        <a:fill>
          <a:solidFill>
            <a:srgbClr val="FFFFF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975" autoAdjust="0"/>
  </p:normalViewPr>
  <p:slideViewPr>
    <p:cSldViewPr snapToGrid="0">
      <p:cViewPr varScale="1">
        <p:scale>
          <a:sx n="113" d="100"/>
          <a:sy n="113" d="100"/>
        </p:scale>
        <p:origin x="1792"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2" d="100"/>
          <a:sy n="62" d="100"/>
        </p:scale>
        <p:origin x="816" y="67"/>
      </p:cViewPr>
      <p:guideLst>
        <p:guide orient="horz" pos="2952"/>
        <p:guide orient="horz" pos="93"/>
        <p:guide pos="2208"/>
        <p:guide pos="4232"/>
        <p:guide pos="184"/>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tags" Target="tags/tag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9900"/>
          </a:xfrm>
          <a:prstGeom prst="rect">
            <a:avLst/>
          </a:prstGeom>
          <a:noFill/>
          <a:ln w="9525">
            <a:noFill/>
            <a:miter lim="800000"/>
            <a:headEnd/>
            <a:tailEnd/>
          </a:ln>
          <a:effectLst/>
        </p:spPr>
        <p:txBody>
          <a:bodyPr vert="horz" wrap="square" lIns="92688" tIns="46344" rIns="92688" bIns="46344" numCol="1" anchor="t" anchorCtr="0" compatLnSpc="1">
            <a:prstTxWarp prst="textNoShape">
              <a:avLst/>
            </a:prstTxWarp>
          </a:bodyPr>
          <a:lstStyle>
            <a:lvl1pPr algn="l" defTabSz="927100">
              <a:defRPr sz="1200">
                <a:solidFill>
                  <a:schemeClr val="tx1"/>
                </a:solidFill>
                <a:latin typeface="Times New Roman" pitchFamily="18" charset="0"/>
              </a:defRPr>
            </a:lvl1pPr>
          </a:lstStyle>
          <a:p>
            <a:endParaRPr lang="en-US" dirty="0"/>
          </a:p>
        </p:txBody>
      </p:sp>
      <p:sp>
        <p:nvSpPr>
          <p:cNvPr id="5123" name="Rectangle 3"/>
          <p:cNvSpPr>
            <a:spLocks noGrp="1" noChangeArrowheads="1"/>
          </p:cNvSpPr>
          <p:nvPr>
            <p:ph type="dt" sz="quarter" idx="1"/>
          </p:nvPr>
        </p:nvSpPr>
        <p:spPr bwMode="auto">
          <a:xfrm>
            <a:off x="3971925" y="0"/>
            <a:ext cx="3038475" cy="469900"/>
          </a:xfrm>
          <a:prstGeom prst="rect">
            <a:avLst/>
          </a:prstGeom>
          <a:noFill/>
          <a:ln w="9525">
            <a:noFill/>
            <a:miter lim="800000"/>
            <a:headEnd/>
            <a:tailEnd/>
          </a:ln>
          <a:effectLst/>
        </p:spPr>
        <p:txBody>
          <a:bodyPr vert="horz" wrap="square" lIns="92688" tIns="46344" rIns="92688" bIns="46344" numCol="1" anchor="t" anchorCtr="0" compatLnSpc="1">
            <a:prstTxWarp prst="textNoShape">
              <a:avLst/>
            </a:prstTxWarp>
          </a:bodyPr>
          <a:lstStyle>
            <a:lvl1pPr algn="r" defTabSz="927100">
              <a:defRPr sz="1200">
                <a:solidFill>
                  <a:schemeClr val="tx1"/>
                </a:solidFill>
                <a:latin typeface="Times New Roman" pitchFamily="18" charset="0"/>
              </a:defRPr>
            </a:lvl1pPr>
          </a:lstStyle>
          <a:p>
            <a:fld id="{B9D56017-E1D6-4328-847C-279FDFBEEB3E}" type="datetime8">
              <a:rPr lang="en-US" smtClean="0"/>
              <a:t>11/10/24 10:46 PM</a:t>
            </a:fld>
            <a:endParaRPr lang="en-US" dirty="0"/>
          </a:p>
        </p:txBody>
      </p:sp>
      <p:sp>
        <p:nvSpPr>
          <p:cNvPr id="5124" name="Rectangle 4"/>
          <p:cNvSpPr>
            <a:spLocks noGrp="1" noChangeArrowheads="1"/>
          </p:cNvSpPr>
          <p:nvPr>
            <p:ph type="ftr" sz="quarter" idx="2"/>
          </p:nvPr>
        </p:nvSpPr>
        <p:spPr bwMode="auto">
          <a:xfrm>
            <a:off x="0" y="8902700"/>
            <a:ext cx="3038475" cy="469900"/>
          </a:xfrm>
          <a:prstGeom prst="rect">
            <a:avLst/>
          </a:prstGeom>
          <a:noFill/>
          <a:ln w="9525">
            <a:noFill/>
            <a:miter lim="800000"/>
            <a:headEnd/>
            <a:tailEnd/>
          </a:ln>
          <a:effectLst/>
        </p:spPr>
        <p:txBody>
          <a:bodyPr vert="horz" wrap="square" lIns="92688" tIns="46344" rIns="92688" bIns="46344" numCol="1" anchor="b" anchorCtr="0" compatLnSpc="1">
            <a:prstTxWarp prst="textNoShape">
              <a:avLst/>
            </a:prstTxWarp>
          </a:bodyPr>
          <a:lstStyle>
            <a:lvl1pPr algn="l" defTabSz="927100">
              <a:defRPr sz="1200">
                <a:solidFill>
                  <a:schemeClr val="tx1"/>
                </a:solidFill>
                <a:latin typeface="Times New Roman" pitchFamily="18" charset="0"/>
              </a:defRPr>
            </a:lvl1pPr>
          </a:lstStyle>
          <a:p>
            <a:endParaRPr lang="en-US" dirty="0"/>
          </a:p>
        </p:txBody>
      </p:sp>
      <p:sp>
        <p:nvSpPr>
          <p:cNvPr id="5125" name="Rectangle 5"/>
          <p:cNvSpPr>
            <a:spLocks noGrp="1" noChangeArrowheads="1"/>
          </p:cNvSpPr>
          <p:nvPr>
            <p:ph type="sldNum" sz="quarter" idx="3"/>
          </p:nvPr>
        </p:nvSpPr>
        <p:spPr bwMode="auto">
          <a:xfrm>
            <a:off x="3971925" y="8902700"/>
            <a:ext cx="3038475" cy="469900"/>
          </a:xfrm>
          <a:prstGeom prst="rect">
            <a:avLst/>
          </a:prstGeom>
          <a:noFill/>
          <a:ln w="9525">
            <a:noFill/>
            <a:miter lim="800000"/>
            <a:headEnd/>
            <a:tailEnd/>
          </a:ln>
          <a:effectLst/>
        </p:spPr>
        <p:txBody>
          <a:bodyPr vert="horz" wrap="square" lIns="92688" tIns="46344" rIns="92688" bIns="46344" numCol="1" anchor="b" anchorCtr="0" compatLnSpc="1">
            <a:prstTxWarp prst="textNoShape">
              <a:avLst/>
            </a:prstTxWarp>
          </a:bodyPr>
          <a:lstStyle>
            <a:lvl1pPr algn="r" defTabSz="927100">
              <a:defRPr sz="1200">
                <a:solidFill>
                  <a:schemeClr val="tx1"/>
                </a:solidFill>
                <a:latin typeface="Times New Roman" pitchFamily="18" charset="0"/>
              </a:defRPr>
            </a:lvl1pPr>
          </a:lstStyle>
          <a:p>
            <a:fld id="{8D09AA0B-A851-4A24-AB79-48D174069820}"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60" name="Rectangle 4"/>
          <p:cNvSpPr>
            <a:spLocks noGrp="1" noRot="1" noChangeAspect="1" noChangeArrowheads="1" noTextEdit="1"/>
          </p:cNvSpPr>
          <p:nvPr>
            <p:ph type="sldImg" idx="2"/>
          </p:nvPr>
        </p:nvSpPr>
        <p:spPr bwMode="auto">
          <a:xfrm>
            <a:off x="909638" y="446088"/>
            <a:ext cx="5197475" cy="4016375"/>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292100" y="4686300"/>
            <a:ext cx="6426200" cy="4449763"/>
          </a:xfrm>
          <a:prstGeom prst="rect">
            <a:avLst/>
          </a:prstGeom>
          <a:noFill/>
          <a:ln w="9525">
            <a:noFill/>
            <a:miter lim="800000"/>
            <a:headEnd/>
            <a:tailEnd/>
          </a:ln>
          <a:effectLst/>
        </p:spPr>
        <p:txBody>
          <a:bodyPr vert="horz" wrap="square" lIns="92688" tIns="46344" rIns="92688" bIns="46344" numCol="1" anchor="t" anchorCtr="0" compatLnSpc="1">
            <a:prstTxWarp prst="textNoShape">
              <a:avLst/>
            </a:prstTxWarp>
          </a:bodyPr>
          <a:lstStyle/>
          <a:p>
            <a:pPr lvl="0"/>
            <a:r>
              <a:rPr lang="en-US"/>
              <a:t>Click to edit Master text styles</a:t>
            </a:r>
          </a:p>
        </p:txBody>
      </p:sp>
      <p:sp>
        <p:nvSpPr>
          <p:cNvPr id="45066" name="Rectangle 10"/>
          <p:cNvSpPr>
            <a:spLocks noGrp="1" noChangeArrowheads="1"/>
          </p:cNvSpPr>
          <p:nvPr>
            <p:ph type="dt" idx="1"/>
          </p:nvPr>
        </p:nvSpPr>
        <p:spPr bwMode="auto">
          <a:xfrm>
            <a:off x="3679825" y="147638"/>
            <a:ext cx="3038475" cy="223837"/>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r" defTabSz="884238">
              <a:defRPr sz="700">
                <a:solidFill>
                  <a:schemeClr val="tx1"/>
                </a:solidFill>
                <a:latin typeface="Times New Roman" pitchFamily="18" charset="0"/>
              </a:defRPr>
            </a:lvl1pPr>
          </a:lstStyle>
          <a:p>
            <a:fld id="{F331429C-E2E7-497C-8E54-24F95E5329D6}" type="datetime8">
              <a:rPr lang="en-US" smtClean="0"/>
              <a:t>11/10/24 10:46 PM</a:t>
            </a:fld>
            <a:endParaRPr lang="en-US" dirty="0"/>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tags" Target="../tags/tag15.xml"/><Relationship Id="rId9" Type="http://schemas.openxmlformats.org/officeDocument/2006/relationships/tags" Target="../tags/tag16.xml"/><Relationship Id="rId10" Type="http://schemas.openxmlformats.org/officeDocument/2006/relationships/tags" Target="../tags/tag17.xml"/><Relationship Id="rId11" Type="http://schemas.openxmlformats.org/officeDocument/2006/relationships/tags" Target="../tags/tag18.xml"/><Relationship Id="rId12" Type="http://schemas.openxmlformats.org/officeDocument/2006/relationships/tags" Target="../tags/tag19.xml"/><Relationship Id="rId13" Type="http://schemas.openxmlformats.org/officeDocument/2006/relationships/tags" Target="../tags/tag20.xml"/><Relationship Id="rId14" Type="http://schemas.openxmlformats.org/officeDocument/2006/relationships/tags" Target="../tags/tag21.xml"/><Relationship Id="rId15" Type="http://schemas.openxmlformats.org/officeDocument/2006/relationships/slideMaster" Target="../slideMasters/slideMaster1.xml"/><Relationship Id="rId16" Type="http://schemas.openxmlformats.org/officeDocument/2006/relationships/image" Target="../media/image2.emf"/><Relationship Id="rId17"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tags" Target="../tags/tag108.xml"/><Relationship Id="rId3" Type="http://schemas.openxmlformats.org/officeDocument/2006/relationships/tags" Target="../tags/tag109.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tags" Target="../tags/tag111.xml"/><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tags" Target="../tags/tag113.xml"/><Relationship Id="rId3" Type="http://schemas.openxmlformats.org/officeDocument/2006/relationships/tags" Target="../tags/tag114.xml"/><Relationship Id="rId4" Type="http://schemas.openxmlformats.org/officeDocument/2006/relationships/tags" Target="../tags/tag115.xml"/><Relationship Id="rId5" Type="http://schemas.openxmlformats.org/officeDocument/2006/relationships/tags" Target="../tags/tag116.xml"/><Relationship Id="rId6"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tags" Target="../tags/tag118.xml"/><Relationship Id="rId3" Type="http://schemas.openxmlformats.org/officeDocument/2006/relationships/tags" Target="../tags/tag119.xml"/><Relationship Id="rId4" Type="http://schemas.openxmlformats.org/officeDocument/2006/relationships/tags" Target="../tags/tag120.xml"/><Relationship Id="rId5" Type="http://schemas.openxmlformats.org/officeDocument/2006/relationships/tags" Target="../tags/tag121.xml"/><Relationship Id="rId6"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tags" Target="../tags/tag123.xml"/><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tags" Target="../tags/tag125.xml"/><Relationship Id="rId3" Type="http://schemas.openxmlformats.org/officeDocument/2006/relationships/tags" Target="../tags/tag126.xml"/><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27.xml"/><Relationship Id="rId2" Type="http://schemas.openxmlformats.org/officeDocument/2006/relationships/tags" Target="../tags/tag128.xml"/><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35.xml"/><Relationship Id="rId2" Type="http://schemas.openxmlformats.org/officeDocument/2006/relationships/tags" Target="../tags/tag136.xml"/><Relationship Id="rId3" Type="http://schemas.openxmlformats.org/officeDocument/2006/relationships/tags" Target="../tags/tag137.xml"/><Relationship Id="rId4" Type="http://schemas.openxmlformats.org/officeDocument/2006/relationships/tags" Target="../tags/tag138.xml"/><Relationship Id="rId5" Type="http://schemas.openxmlformats.org/officeDocument/2006/relationships/tags" Target="../tags/tag139.xml"/><Relationship Id="rId6" Type="http://schemas.openxmlformats.org/officeDocument/2006/relationships/tags" Target="../tags/tag140.xml"/><Relationship Id="rId7" Type="http://schemas.openxmlformats.org/officeDocument/2006/relationships/tags" Target="../tags/tag141.xml"/><Relationship Id="rId8" Type="http://schemas.openxmlformats.org/officeDocument/2006/relationships/tags" Target="../tags/tag142.xml"/><Relationship Id="rId9" Type="http://schemas.openxmlformats.org/officeDocument/2006/relationships/tags" Target="../tags/tag143.xml"/><Relationship Id="rId10" Type="http://schemas.openxmlformats.org/officeDocument/2006/relationships/tags" Target="../tags/tag144.xml"/><Relationship Id="rId11" Type="http://schemas.openxmlformats.org/officeDocument/2006/relationships/tags" Target="../tags/tag145.xml"/><Relationship Id="rId12" Type="http://schemas.openxmlformats.org/officeDocument/2006/relationships/tags" Target="../tags/tag146.xml"/><Relationship Id="rId13" Type="http://schemas.openxmlformats.org/officeDocument/2006/relationships/tags" Target="../tags/tag147.xml"/><Relationship Id="rId14" Type="http://schemas.openxmlformats.org/officeDocument/2006/relationships/tags" Target="../tags/tag148.xml"/><Relationship Id="rId15" Type="http://schemas.openxmlformats.org/officeDocument/2006/relationships/slideMaster" Target="../slideMasters/slideMaster2.xml"/><Relationship Id="rId16" Type="http://schemas.openxmlformats.org/officeDocument/2006/relationships/image" Target="../media/image2.emf"/><Relationship Id="rId17"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149.xml"/><Relationship Id="rId2" Type="http://schemas.openxmlformats.org/officeDocument/2006/relationships/tags" Target="../tags/tag150.xml"/><Relationship Id="rId3" Type="http://schemas.openxmlformats.org/officeDocument/2006/relationships/tags" Target="../tags/tag151.xml"/><Relationship Id="rId4" Type="http://schemas.openxmlformats.org/officeDocument/2006/relationships/tags" Target="../tags/tag152.xml"/><Relationship Id="rId5" Type="http://schemas.openxmlformats.org/officeDocument/2006/relationships/tags" Target="../tags/tag153.xml"/><Relationship Id="rId6" Type="http://schemas.openxmlformats.org/officeDocument/2006/relationships/tags" Target="../tags/tag154.xml"/><Relationship Id="rId7" Type="http://schemas.openxmlformats.org/officeDocument/2006/relationships/tags" Target="../tags/tag155.xml"/><Relationship Id="rId8" Type="http://schemas.openxmlformats.org/officeDocument/2006/relationships/tags" Target="../tags/tag156.xml"/><Relationship Id="rId9" Type="http://schemas.openxmlformats.org/officeDocument/2006/relationships/tags" Target="../tags/tag157.xml"/><Relationship Id="rId10" Type="http://schemas.openxmlformats.org/officeDocument/2006/relationships/tags" Target="../tags/tag158.xml"/><Relationship Id="rId11" Type="http://schemas.openxmlformats.org/officeDocument/2006/relationships/tags" Target="../tags/tag159.xml"/><Relationship Id="rId12" Type="http://schemas.openxmlformats.org/officeDocument/2006/relationships/tags" Target="../tags/tag160.xml"/><Relationship Id="rId13" Type="http://schemas.openxmlformats.org/officeDocument/2006/relationships/slideMaster" Target="../slideMasters/slideMaster2.xml"/><Relationship Id="rId14" Type="http://schemas.openxmlformats.org/officeDocument/2006/relationships/image" Target="../media/image2.emf"/><Relationship Id="rId15"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tags" Target="../tags/tag23.xml"/><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tags" Target="../tags/tag28.xml"/><Relationship Id="rId8" Type="http://schemas.openxmlformats.org/officeDocument/2006/relationships/tags" Target="../tags/tag29.xml"/><Relationship Id="rId9" Type="http://schemas.openxmlformats.org/officeDocument/2006/relationships/tags" Target="../tags/tag30.xml"/><Relationship Id="rId10" Type="http://schemas.openxmlformats.org/officeDocument/2006/relationships/tags" Target="../tags/tag31.xml"/><Relationship Id="rId11" Type="http://schemas.openxmlformats.org/officeDocument/2006/relationships/tags" Target="../tags/tag32.xml"/><Relationship Id="rId12" Type="http://schemas.openxmlformats.org/officeDocument/2006/relationships/tags" Target="../tags/tag33.xml"/><Relationship Id="rId13" Type="http://schemas.openxmlformats.org/officeDocument/2006/relationships/slideMaster" Target="../slideMasters/slideMaster1.xml"/><Relationship Id="rId14" Type="http://schemas.openxmlformats.org/officeDocument/2006/relationships/image" Target="../media/image2.emf"/><Relationship Id="rId15"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tags" Target="../tags/tag162.xml"/><Relationship Id="rId3" Type="http://schemas.openxmlformats.org/officeDocument/2006/relationships/tags" Target="../tags/tag163.xml"/><Relationship Id="rId4" Type="http://schemas.openxmlformats.org/officeDocument/2006/relationships/tags" Target="../tags/tag164.xml"/><Relationship Id="rId5" Type="http://schemas.openxmlformats.org/officeDocument/2006/relationships/tags" Target="../tags/tag165.xml"/><Relationship Id="rId6" Type="http://schemas.openxmlformats.org/officeDocument/2006/relationships/tags" Target="../tags/tag166.xml"/><Relationship Id="rId7" Type="http://schemas.openxmlformats.org/officeDocument/2006/relationships/tags" Target="../tags/tag167.xml"/><Relationship Id="rId8" Type="http://schemas.openxmlformats.org/officeDocument/2006/relationships/tags" Target="../tags/tag168.xml"/><Relationship Id="rId9" Type="http://schemas.openxmlformats.org/officeDocument/2006/relationships/tags" Target="../tags/tag169.xml"/><Relationship Id="rId10" Type="http://schemas.openxmlformats.org/officeDocument/2006/relationships/tags" Target="../tags/tag170.xml"/><Relationship Id="rId11" Type="http://schemas.openxmlformats.org/officeDocument/2006/relationships/tags" Target="../tags/tag171.xml"/><Relationship Id="rId12" Type="http://schemas.openxmlformats.org/officeDocument/2006/relationships/slideMaster" Target="../slideMasters/slideMaster2.xml"/><Relationship Id="rId13" Type="http://schemas.openxmlformats.org/officeDocument/2006/relationships/image" Target="../media/image2.emf"/><Relationship Id="rId1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172.xml"/><Relationship Id="rId2" Type="http://schemas.openxmlformats.org/officeDocument/2006/relationships/tags" Target="../tags/tag173.xml"/><Relationship Id="rId3" Type="http://schemas.openxmlformats.org/officeDocument/2006/relationships/tags" Target="../tags/tag174.xml"/><Relationship Id="rId4" Type="http://schemas.openxmlformats.org/officeDocument/2006/relationships/tags" Target="../tags/tag175.xml"/><Relationship Id="rId5" Type="http://schemas.openxmlformats.org/officeDocument/2006/relationships/tags" Target="../tags/tag176.xml"/><Relationship Id="rId6" Type="http://schemas.openxmlformats.org/officeDocument/2006/relationships/tags" Target="../tags/tag177.xml"/><Relationship Id="rId7" Type="http://schemas.openxmlformats.org/officeDocument/2006/relationships/tags" Target="../tags/tag178.xml"/><Relationship Id="rId8" Type="http://schemas.openxmlformats.org/officeDocument/2006/relationships/tags" Target="../tags/tag179.xml"/><Relationship Id="rId9" Type="http://schemas.openxmlformats.org/officeDocument/2006/relationships/tags" Target="../tags/tag180.xml"/><Relationship Id="rId10" Type="http://schemas.openxmlformats.org/officeDocument/2006/relationships/tags" Target="../tags/tag181.xml"/><Relationship Id="rId11" Type="http://schemas.openxmlformats.org/officeDocument/2006/relationships/tags" Target="../tags/tag182.xml"/><Relationship Id="rId12" Type="http://schemas.openxmlformats.org/officeDocument/2006/relationships/slideMaster" Target="../slideMasters/slideMaster2.xml"/><Relationship Id="rId13" Type="http://schemas.openxmlformats.org/officeDocument/2006/relationships/image" Target="../media/image2.emf"/><Relationship Id="rId1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183.xml"/><Relationship Id="rId2" Type="http://schemas.openxmlformats.org/officeDocument/2006/relationships/tags" Target="../tags/tag184.xml"/><Relationship Id="rId3" Type="http://schemas.openxmlformats.org/officeDocument/2006/relationships/tags" Target="../tags/tag185.xml"/><Relationship Id="rId4" Type="http://schemas.openxmlformats.org/officeDocument/2006/relationships/tags" Target="../tags/tag186.xml"/><Relationship Id="rId5" Type="http://schemas.openxmlformats.org/officeDocument/2006/relationships/tags" Target="../tags/tag187.xml"/><Relationship Id="rId6" Type="http://schemas.openxmlformats.org/officeDocument/2006/relationships/tags" Target="../tags/tag188.xml"/><Relationship Id="rId7" Type="http://schemas.openxmlformats.org/officeDocument/2006/relationships/tags" Target="../tags/tag189.xml"/><Relationship Id="rId8" Type="http://schemas.openxmlformats.org/officeDocument/2006/relationships/tags" Target="../tags/tag190.xml"/><Relationship Id="rId9" Type="http://schemas.openxmlformats.org/officeDocument/2006/relationships/tags" Target="../tags/tag191.xml"/><Relationship Id="rId10" Type="http://schemas.openxmlformats.org/officeDocument/2006/relationships/tags" Target="../tags/tag192.xml"/><Relationship Id="rId11" Type="http://schemas.openxmlformats.org/officeDocument/2006/relationships/tags" Target="../tags/tag193.xml"/><Relationship Id="rId12" Type="http://schemas.openxmlformats.org/officeDocument/2006/relationships/tags" Target="../tags/tag194.xml"/><Relationship Id="rId13" Type="http://schemas.openxmlformats.org/officeDocument/2006/relationships/tags" Target="../tags/tag195.xml"/><Relationship Id="rId14" Type="http://schemas.openxmlformats.org/officeDocument/2006/relationships/tags" Target="../tags/tag196.xml"/><Relationship Id="rId15" Type="http://schemas.openxmlformats.org/officeDocument/2006/relationships/slideMaster" Target="../slideMasters/slideMaster2.xml"/><Relationship Id="rId16" Type="http://schemas.openxmlformats.org/officeDocument/2006/relationships/image" Target="../media/image2.emf"/><Relationship Id="rId17"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197.xml"/><Relationship Id="rId2" Type="http://schemas.openxmlformats.org/officeDocument/2006/relationships/tags" Target="../tags/tag198.xml"/><Relationship Id="rId3" Type="http://schemas.openxmlformats.org/officeDocument/2006/relationships/tags" Target="../tags/tag199.xml"/><Relationship Id="rId4" Type="http://schemas.openxmlformats.org/officeDocument/2006/relationships/tags" Target="../tags/tag200.xml"/><Relationship Id="rId5" Type="http://schemas.openxmlformats.org/officeDocument/2006/relationships/tags" Target="../tags/tag201.xml"/><Relationship Id="rId6" Type="http://schemas.openxmlformats.org/officeDocument/2006/relationships/tags" Target="../tags/tag202.xml"/><Relationship Id="rId7" Type="http://schemas.openxmlformats.org/officeDocument/2006/relationships/tags" Target="../tags/tag203.xml"/><Relationship Id="rId8" Type="http://schemas.openxmlformats.org/officeDocument/2006/relationships/tags" Target="../tags/tag204.xml"/><Relationship Id="rId9" Type="http://schemas.openxmlformats.org/officeDocument/2006/relationships/tags" Target="../tags/tag205.xml"/><Relationship Id="rId10" Type="http://schemas.openxmlformats.org/officeDocument/2006/relationships/tags" Target="../tags/tag206.xml"/><Relationship Id="rId11" Type="http://schemas.openxmlformats.org/officeDocument/2006/relationships/tags" Target="../tags/tag207.xml"/><Relationship Id="rId12" Type="http://schemas.openxmlformats.org/officeDocument/2006/relationships/tags" Target="../tags/tag208.xml"/><Relationship Id="rId13" Type="http://schemas.openxmlformats.org/officeDocument/2006/relationships/slideMaster" Target="../slideMasters/slideMaster2.xml"/><Relationship Id="rId14" Type="http://schemas.openxmlformats.org/officeDocument/2006/relationships/image" Target="../media/image2.emf"/><Relationship Id="rId15"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09.xml"/><Relationship Id="rId2" Type="http://schemas.openxmlformats.org/officeDocument/2006/relationships/tags" Target="../tags/tag210.xml"/><Relationship Id="rId3" Type="http://schemas.openxmlformats.org/officeDocument/2006/relationships/tags" Target="../tags/tag211.xml"/><Relationship Id="rId4" Type="http://schemas.openxmlformats.org/officeDocument/2006/relationships/tags" Target="../tags/tag212.xml"/><Relationship Id="rId5" Type="http://schemas.openxmlformats.org/officeDocument/2006/relationships/tags" Target="../tags/tag213.xml"/><Relationship Id="rId6" Type="http://schemas.openxmlformats.org/officeDocument/2006/relationships/tags" Target="../tags/tag214.xml"/><Relationship Id="rId7" Type="http://schemas.openxmlformats.org/officeDocument/2006/relationships/tags" Target="../tags/tag215.xml"/><Relationship Id="rId8" Type="http://schemas.openxmlformats.org/officeDocument/2006/relationships/tags" Target="../tags/tag216.xml"/><Relationship Id="rId9" Type="http://schemas.openxmlformats.org/officeDocument/2006/relationships/tags" Target="../tags/tag217.xml"/><Relationship Id="rId10" Type="http://schemas.openxmlformats.org/officeDocument/2006/relationships/tags" Target="../tags/tag218.xml"/><Relationship Id="rId11" Type="http://schemas.openxmlformats.org/officeDocument/2006/relationships/tags" Target="../tags/tag219.xml"/><Relationship Id="rId12" Type="http://schemas.openxmlformats.org/officeDocument/2006/relationships/slideMaster" Target="../slideMasters/slideMaster2.xml"/><Relationship Id="rId13" Type="http://schemas.openxmlformats.org/officeDocument/2006/relationships/image" Target="../media/image2.emf"/><Relationship Id="rId1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tags" Target="../tags/tag220.xml"/><Relationship Id="rId2" Type="http://schemas.openxmlformats.org/officeDocument/2006/relationships/tags" Target="../tags/tag221.xml"/><Relationship Id="rId3" Type="http://schemas.openxmlformats.org/officeDocument/2006/relationships/tags" Target="../tags/tag222.xml"/><Relationship Id="rId4" Type="http://schemas.openxmlformats.org/officeDocument/2006/relationships/tags" Target="../tags/tag223.xml"/><Relationship Id="rId5" Type="http://schemas.openxmlformats.org/officeDocument/2006/relationships/tags" Target="../tags/tag224.xml"/><Relationship Id="rId6" Type="http://schemas.openxmlformats.org/officeDocument/2006/relationships/tags" Target="../tags/tag225.xml"/><Relationship Id="rId7" Type="http://schemas.openxmlformats.org/officeDocument/2006/relationships/tags" Target="../tags/tag226.xml"/><Relationship Id="rId8" Type="http://schemas.openxmlformats.org/officeDocument/2006/relationships/tags" Target="../tags/tag227.xml"/><Relationship Id="rId9" Type="http://schemas.openxmlformats.org/officeDocument/2006/relationships/tags" Target="../tags/tag228.xml"/><Relationship Id="rId10" Type="http://schemas.openxmlformats.org/officeDocument/2006/relationships/tags" Target="../tags/tag229.xml"/><Relationship Id="rId11" Type="http://schemas.openxmlformats.org/officeDocument/2006/relationships/tags" Target="../tags/tag230.xml"/><Relationship Id="rId12" Type="http://schemas.openxmlformats.org/officeDocument/2006/relationships/slideMaster" Target="../slideMasters/slideMaster2.xml"/><Relationship Id="rId13" Type="http://schemas.openxmlformats.org/officeDocument/2006/relationships/image" Target="../media/image2.emf"/><Relationship Id="rId1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tags" Target="../tags/tag231.xml"/><Relationship Id="rId2" Type="http://schemas.openxmlformats.org/officeDocument/2006/relationships/tags" Target="../tags/tag232.xml"/><Relationship Id="rId3" Type="http://schemas.openxmlformats.org/officeDocument/2006/relationships/tags" Target="../tags/tag233.xml"/><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tags" Target="../tags/tag234.xml"/><Relationship Id="rId2" Type="http://schemas.openxmlformats.org/officeDocument/2006/relationships/tags" Target="../tags/tag235.xml"/><Relationship Id="rId3" Type="http://schemas.openxmlformats.org/officeDocument/2006/relationships/tags" Target="../tags/tag236.xml"/><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tags" Target="../tags/tag237.xml"/><Relationship Id="rId2" Type="http://schemas.openxmlformats.org/officeDocument/2006/relationships/tags" Target="../tags/tag238.xml"/><Relationship Id="rId3"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tags" Target="../tags/tag239.xml"/><Relationship Id="rId2" Type="http://schemas.openxmlformats.org/officeDocument/2006/relationships/tags" Target="../tags/tag240.xml"/><Relationship Id="rId3" Type="http://schemas.openxmlformats.org/officeDocument/2006/relationships/tags" Target="../tags/tag241.xml"/><Relationship Id="rId4" Type="http://schemas.openxmlformats.org/officeDocument/2006/relationships/tags" Target="../tags/tag242.xml"/><Relationship Id="rId5" Type="http://schemas.openxmlformats.org/officeDocument/2006/relationships/tags" Target="../tags/tag243.xml"/><Relationship Id="rId6"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tags" Target="../tags/tag35.xml"/><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tags" Target="../tags/tag38.xml"/><Relationship Id="rId6" Type="http://schemas.openxmlformats.org/officeDocument/2006/relationships/tags" Target="../tags/tag39.xml"/><Relationship Id="rId7" Type="http://schemas.openxmlformats.org/officeDocument/2006/relationships/tags" Target="../tags/tag40.xml"/><Relationship Id="rId8" Type="http://schemas.openxmlformats.org/officeDocument/2006/relationships/tags" Target="../tags/tag41.xml"/><Relationship Id="rId9" Type="http://schemas.openxmlformats.org/officeDocument/2006/relationships/tags" Target="../tags/tag42.xml"/><Relationship Id="rId10" Type="http://schemas.openxmlformats.org/officeDocument/2006/relationships/tags" Target="../tags/tag43.xml"/><Relationship Id="rId11" Type="http://schemas.openxmlformats.org/officeDocument/2006/relationships/tags" Target="../tags/tag44.xml"/><Relationship Id="rId12" Type="http://schemas.openxmlformats.org/officeDocument/2006/relationships/slideMaster" Target="../slideMasters/slideMaster1.xml"/><Relationship Id="rId13" Type="http://schemas.openxmlformats.org/officeDocument/2006/relationships/image" Target="../media/image2.emf"/><Relationship Id="rId1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tags" Target="../tags/tag244.xml"/><Relationship Id="rId2" Type="http://schemas.openxmlformats.org/officeDocument/2006/relationships/tags" Target="../tags/tag245.xml"/><Relationship Id="rId3" Type="http://schemas.openxmlformats.org/officeDocument/2006/relationships/tags" Target="../tags/tag246.xml"/><Relationship Id="rId4" Type="http://schemas.openxmlformats.org/officeDocument/2006/relationships/tags" Target="../tags/tag247.xml"/><Relationship Id="rId5" Type="http://schemas.openxmlformats.org/officeDocument/2006/relationships/tags" Target="../tags/tag248.xml"/><Relationship Id="rId6"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tags" Target="../tags/tag249.xml"/><Relationship Id="rId2" Type="http://schemas.openxmlformats.org/officeDocument/2006/relationships/tags" Target="../tags/tag250.xml"/><Relationship Id="rId3"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tags" Target="../tags/tag251.xml"/><Relationship Id="rId2" Type="http://schemas.openxmlformats.org/officeDocument/2006/relationships/tags" Target="../tags/tag252.xml"/><Relationship Id="rId3" Type="http://schemas.openxmlformats.org/officeDocument/2006/relationships/tags" Target="../tags/tag253.xml"/><Relationship Id="rId4"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tags" Target="../tags/tag46.xml"/><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tags" Target="../tags/tag49.xml"/><Relationship Id="rId6" Type="http://schemas.openxmlformats.org/officeDocument/2006/relationships/tags" Target="../tags/tag50.xml"/><Relationship Id="rId7" Type="http://schemas.openxmlformats.org/officeDocument/2006/relationships/tags" Target="../tags/tag51.xml"/><Relationship Id="rId8" Type="http://schemas.openxmlformats.org/officeDocument/2006/relationships/tags" Target="../tags/tag52.xml"/><Relationship Id="rId9" Type="http://schemas.openxmlformats.org/officeDocument/2006/relationships/tags" Target="../tags/tag53.xml"/><Relationship Id="rId10" Type="http://schemas.openxmlformats.org/officeDocument/2006/relationships/tags" Target="../tags/tag54.xml"/><Relationship Id="rId11" Type="http://schemas.openxmlformats.org/officeDocument/2006/relationships/tags" Target="../tags/tag55.xml"/><Relationship Id="rId12" Type="http://schemas.openxmlformats.org/officeDocument/2006/relationships/slideMaster" Target="../slideMasters/slideMaster1.xml"/><Relationship Id="rId13" Type="http://schemas.openxmlformats.org/officeDocument/2006/relationships/image" Target="../media/image2.emf"/><Relationship Id="rId1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tags" Target="../tags/tag57.xml"/><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tags" Target="../tags/tag61.xml"/><Relationship Id="rId7" Type="http://schemas.openxmlformats.org/officeDocument/2006/relationships/tags" Target="../tags/tag62.xml"/><Relationship Id="rId8" Type="http://schemas.openxmlformats.org/officeDocument/2006/relationships/tags" Target="../tags/tag63.xml"/><Relationship Id="rId9" Type="http://schemas.openxmlformats.org/officeDocument/2006/relationships/tags" Target="../tags/tag64.xml"/><Relationship Id="rId10" Type="http://schemas.openxmlformats.org/officeDocument/2006/relationships/tags" Target="../tags/tag65.xml"/><Relationship Id="rId11" Type="http://schemas.openxmlformats.org/officeDocument/2006/relationships/tags" Target="../tags/tag66.xml"/><Relationship Id="rId12" Type="http://schemas.openxmlformats.org/officeDocument/2006/relationships/tags" Target="../tags/tag67.xml"/><Relationship Id="rId13" Type="http://schemas.openxmlformats.org/officeDocument/2006/relationships/tags" Target="../tags/tag68.xml"/><Relationship Id="rId14" Type="http://schemas.openxmlformats.org/officeDocument/2006/relationships/tags" Target="../tags/tag69.xml"/><Relationship Id="rId15" Type="http://schemas.openxmlformats.org/officeDocument/2006/relationships/slideMaster" Target="../slideMasters/slideMaster1.xml"/><Relationship Id="rId16" Type="http://schemas.openxmlformats.org/officeDocument/2006/relationships/image" Target="../media/image2.emf"/><Relationship Id="rId17"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tags" Target="../tags/tag71.xml"/><Relationship Id="rId3" Type="http://schemas.openxmlformats.org/officeDocument/2006/relationships/tags" Target="../tags/tag72.xml"/><Relationship Id="rId4" Type="http://schemas.openxmlformats.org/officeDocument/2006/relationships/tags" Target="../tags/tag73.xml"/><Relationship Id="rId5" Type="http://schemas.openxmlformats.org/officeDocument/2006/relationships/tags" Target="../tags/tag74.xml"/><Relationship Id="rId6" Type="http://schemas.openxmlformats.org/officeDocument/2006/relationships/tags" Target="../tags/tag75.xml"/><Relationship Id="rId7" Type="http://schemas.openxmlformats.org/officeDocument/2006/relationships/tags" Target="../tags/tag76.xml"/><Relationship Id="rId8" Type="http://schemas.openxmlformats.org/officeDocument/2006/relationships/tags" Target="../tags/tag77.xml"/><Relationship Id="rId9" Type="http://schemas.openxmlformats.org/officeDocument/2006/relationships/tags" Target="../tags/tag78.xml"/><Relationship Id="rId10" Type="http://schemas.openxmlformats.org/officeDocument/2006/relationships/tags" Target="../tags/tag79.xml"/><Relationship Id="rId11" Type="http://schemas.openxmlformats.org/officeDocument/2006/relationships/tags" Target="../tags/tag80.xml"/><Relationship Id="rId12" Type="http://schemas.openxmlformats.org/officeDocument/2006/relationships/tags" Target="../tags/tag81.xml"/><Relationship Id="rId13" Type="http://schemas.openxmlformats.org/officeDocument/2006/relationships/slideMaster" Target="../slideMasters/slideMaster1.xml"/><Relationship Id="rId14" Type="http://schemas.openxmlformats.org/officeDocument/2006/relationships/image" Target="../media/image2.emf"/><Relationship Id="rId15"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tags" Target="../tags/tag83.xml"/><Relationship Id="rId3" Type="http://schemas.openxmlformats.org/officeDocument/2006/relationships/tags" Target="../tags/tag84.xml"/><Relationship Id="rId4" Type="http://schemas.openxmlformats.org/officeDocument/2006/relationships/tags" Target="../tags/tag85.xml"/><Relationship Id="rId5" Type="http://schemas.openxmlformats.org/officeDocument/2006/relationships/tags" Target="../tags/tag86.xml"/><Relationship Id="rId6" Type="http://schemas.openxmlformats.org/officeDocument/2006/relationships/tags" Target="../tags/tag87.xml"/><Relationship Id="rId7" Type="http://schemas.openxmlformats.org/officeDocument/2006/relationships/tags" Target="../tags/tag88.xml"/><Relationship Id="rId8" Type="http://schemas.openxmlformats.org/officeDocument/2006/relationships/tags" Target="../tags/tag89.xml"/><Relationship Id="rId9" Type="http://schemas.openxmlformats.org/officeDocument/2006/relationships/tags" Target="../tags/tag90.xml"/><Relationship Id="rId10" Type="http://schemas.openxmlformats.org/officeDocument/2006/relationships/tags" Target="../tags/tag91.xml"/><Relationship Id="rId11" Type="http://schemas.openxmlformats.org/officeDocument/2006/relationships/tags" Target="../tags/tag92.xml"/><Relationship Id="rId12" Type="http://schemas.openxmlformats.org/officeDocument/2006/relationships/slideMaster" Target="../slideMasters/slideMaster1.xml"/><Relationship Id="rId13" Type="http://schemas.openxmlformats.org/officeDocument/2006/relationships/image" Target="../media/image2.emf"/><Relationship Id="rId1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tags" Target="../tags/tag94.xml"/><Relationship Id="rId3" Type="http://schemas.openxmlformats.org/officeDocument/2006/relationships/tags" Target="../tags/tag95.xml"/><Relationship Id="rId4" Type="http://schemas.openxmlformats.org/officeDocument/2006/relationships/tags" Target="../tags/tag96.xml"/><Relationship Id="rId5" Type="http://schemas.openxmlformats.org/officeDocument/2006/relationships/tags" Target="../tags/tag97.xml"/><Relationship Id="rId6" Type="http://schemas.openxmlformats.org/officeDocument/2006/relationships/tags" Target="../tags/tag98.xml"/><Relationship Id="rId7" Type="http://schemas.openxmlformats.org/officeDocument/2006/relationships/tags" Target="../tags/tag99.xml"/><Relationship Id="rId8" Type="http://schemas.openxmlformats.org/officeDocument/2006/relationships/tags" Target="../tags/tag100.xml"/><Relationship Id="rId9" Type="http://schemas.openxmlformats.org/officeDocument/2006/relationships/tags" Target="../tags/tag101.xml"/><Relationship Id="rId10" Type="http://schemas.openxmlformats.org/officeDocument/2006/relationships/tags" Target="../tags/tag102.xml"/><Relationship Id="rId11" Type="http://schemas.openxmlformats.org/officeDocument/2006/relationships/tags" Target="../tags/tag103.xml"/><Relationship Id="rId12" Type="http://schemas.openxmlformats.org/officeDocument/2006/relationships/slideMaster" Target="../slideMasters/slideMaster1.xml"/><Relationship Id="rId13" Type="http://schemas.openxmlformats.org/officeDocument/2006/relationships/image" Target="../media/image2.emf"/><Relationship Id="rId1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tags" Target="../tags/tag105.xml"/><Relationship Id="rId3" Type="http://schemas.openxmlformats.org/officeDocument/2006/relationships/tags" Target="../tags/tag106.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Page Logo">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960438" y="969963"/>
            <a:ext cx="8137525" cy="58324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cxnSp>
        <p:nvCxnSpPr>
          <p:cNvPr id="20" name="Straight Connector 19">
            <a:extLst>
              <a:ext uri="{FF2B5EF4-FFF2-40B4-BE49-F238E27FC236}">
                <a16:creationId xmlns:a16="http://schemas.microsoft.com/office/drawing/2014/main" id="{E96C7159-7CE7-7E4C-9201-FE209A72A660}"/>
              </a:ext>
            </a:extLst>
          </p:cNvPr>
          <p:cNvCxnSpPr>
            <a:cxnSpLocks/>
          </p:cNvCxnSpPr>
          <p:nvPr userDrawn="1">
            <p:custDataLst>
              <p:tags r:id="rId3"/>
            </p:custDataLst>
          </p:nvPr>
        </p:nvCxnSpPr>
        <p:spPr bwMode="auto">
          <a:xfrm>
            <a:off x="6135624" y="5842800"/>
            <a:ext cx="0" cy="432048"/>
          </a:xfrm>
          <a:prstGeom prst="line">
            <a:avLst/>
          </a:prstGeom>
          <a:ln w="127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CLOGO"/>
          <p:cNvSpPr>
            <a:spLocks noGrp="1"/>
          </p:cNvSpPr>
          <p:nvPr>
            <p:ph type="body" sz="quarter" idx="12" hasCustomPrompt="1"/>
            <p:custDataLst>
              <p:tags r:id="rId4"/>
            </p:custDataLst>
          </p:nvPr>
        </p:nvSpPr>
        <p:spPr>
          <a:xfrm>
            <a:off x="6281928" y="5878518"/>
            <a:ext cx="1592670" cy="439643"/>
          </a:xfrm>
          <a:prstGeom prst="rect">
            <a:avLst/>
          </a:prstGeom>
        </p:spPr>
        <p:txBody>
          <a:bodyPr anchor="ctr"/>
          <a:lstStyle>
            <a:lvl1pPr marL="0" marR="0" indent="0" algn="ctr" defTabSz="860268" eaLnBrk="1" fontAlgn="auto" latinLnBrk="0" hangingPunct="1">
              <a:lnSpc>
                <a:spcPct val="100000"/>
              </a:lnSpc>
              <a:spcBef>
                <a:spcPts val="0"/>
              </a:spcBef>
              <a:spcAft>
                <a:spcPts val="0"/>
              </a:spcAft>
              <a:buClrTx/>
              <a:buSzTx/>
              <a:buFontTx/>
              <a:buNone/>
              <a:tabLst/>
              <a:defRPr sz="1223" baseline="0">
                <a:solidFill>
                  <a:schemeClr val="accent1"/>
                </a:solidFill>
                <a:latin typeface="Barclays Effra" panose="020B0603020203020204" pitchFamily="34" charset="0"/>
              </a:defRPr>
            </a:lvl1pPr>
          </a:lstStyle>
          <a:p>
            <a:pPr marL="0" marR="0" lvl="0" indent="0" algn="ctr" defTabSz="860268"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schemeClr val="tx1"/>
                </a:solidFill>
                <a:effectLst/>
                <a:uLnTx/>
                <a:uFillTx/>
              </a:rPr>
              <a:t>Client Cover Logo</a:t>
            </a:r>
          </a:p>
        </p:txBody>
      </p:sp>
      <p:sp>
        <p:nvSpPr>
          <p:cNvPr id="12" name="PTITLE"/>
          <p:cNvSpPr>
            <a:spLocks noGrp="1" noChangeArrowheads="1"/>
          </p:cNvSpPr>
          <p:nvPr>
            <p:ph type="ctrTitle" hasCustomPrompt="1"/>
            <p:custDataLst>
              <p:tags r:id="rId5"/>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9" name="PSUBTITLE"/>
          <p:cNvSpPr>
            <a:spLocks noGrp="1" noChangeArrowheads="1"/>
          </p:cNvSpPr>
          <p:nvPr>
            <p:ph type="subTitle" idx="1" hasCustomPrompt="1"/>
            <p:custDataLst>
              <p:tags r:id="rId6"/>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pic>
        <p:nvPicPr>
          <p:cNvPr id="15" name="EAGLE_WHITE" hidden="1"/>
          <p:cNvPicPr>
            <a:picLocks noChangeAspect="1"/>
          </p:cNvPicPr>
          <p:nvPr userDrawn="1">
            <p:custDataLst>
              <p:tags r:id="rId7"/>
            </p:custDataLst>
          </p:nvPr>
        </p:nvPicPr>
        <p:blipFill>
          <a:blip r:embed="rId16" cstate="print">
            <a:biLevel thresh="25000"/>
            <a:extLst>
              <a:ext uri="{28A0092B-C50C-407E-A947-70E740481C1C}">
                <a14:useLocalDpi xmlns:a14="http://schemas.microsoft.com/office/drawing/2010/main" val="0"/>
              </a:ext>
            </a:extLst>
          </a:blip>
          <a:stretch>
            <a:fillRect/>
          </a:stretch>
        </p:blipFill>
        <p:spPr>
          <a:xfrm>
            <a:off x="9209209" y="200415"/>
            <a:ext cx="601138" cy="648000"/>
          </a:xfrm>
          <a:prstGeom prst="rect">
            <a:avLst/>
          </a:prstGeom>
        </p:spPr>
      </p:pic>
      <p:sp>
        <p:nvSpPr>
          <p:cNvPr id="18" name="EAGLE_CYAN" hidden="1"/>
          <p:cNvSpPr>
            <a:spLocks/>
          </p:cNvSpPr>
          <p:nvPr userDrawn="1">
            <p:custDataLst>
              <p:tags r:id="rId8"/>
            </p:custDataLst>
          </p:nvPr>
        </p:nvSpPr>
        <p:spPr bwMode="auto">
          <a:xfrm>
            <a:off x="9207501" y="200025"/>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sp>
        <p:nvSpPr>
          <p:cNvPr id="21" name="TRACKINGCODE" hidden="1"/>
          <p:cNvSpPr txBox="1">
            <a:spLocks/>
          </p:cNvSpPr>
          <p:nvPr userDrawn="1">
            <p:custDataLst>
              <p:tags r:id="rId9"/>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cxnSp>
        <p:nvCxnSpPr>
          <p:cNvPr id="16" name="Straight Connector 15">
            <a:extLst>
              <a:ext uri="{FF2B5EF4-FFF2-40B4-BE49-F238E27FC236}">
                <a16:creationId xmlns:a16="http://schemas.microsoft.com/office/drawing/2014/main" id="{E96C7159-7CE7-7E4C-9201-FE209A72A660}"/>
              </a:ext>
            </a:extLst>
          </p:cNvPr>
          <p:cNvCxnSpPr>
            <a:cxnSpLocks/>
          </p:cNvCxnSpPr>
          <p:nvPr userDrawn="1">
            <p:custDataLst>
              <p:tags r:id="rId10"/>
            </p:custDataLst>
          </p:nvPr>
        </p:nvCxnSpPr>
        <p:spPr bwMode="auto">
          <a:xfrm>
            <a:off x="4233600" y="5842800"/>
            <a:ext cx="0" cy="432048"/>
          </a:xfrm>
          <a:prstGeom prst="line">
            <a:avLst/>
          </a:prstGeom>
          <a:ln w="127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PDATETIME"/>
          <p:cNvSpPr>
            <a:spLocks noGrp="1"/>
          </p:cNvSpPr>
          <p:nvPr>
            <p:ph type="body" sz="quarter" idx="13" hasCustomPrompt="1"/>
            <p:custDataLst>
              <p:tags r:id="rId11"/>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4" name="PSIGNPOST"/>
          <p:cNvSpPr>
            <a:spLocks noGrp="1"/>
          </p:cNvSpPr>
          <p:nvPr>
            <p:ph type="body" sz="quarter" idx="14" hasCustomPrompt="1"/>
            <p:custDataLst>
              <p:tags r:id="rId12"/>
            </p:custDataLst>
          </p:nvPr>
        </p:nvSpPr>
        <p:spPr>
          <a:xfrm>
            <a:off x="8337600" y="1051200"/>
            <a:ext cx="679400" cy="345800"/>
          </a:xfrm>
          <a:prstGeom prst="rect">
            <a:avLst/>
          </a:prstGeom>
        </p:spPr>
        <p:txBody>
          <a:bodyPr wrap="none" lIns="0" tIns="46800" rIns="0" bIns="46800" anchor="t" anchorCtr="0"/>
          <a:lstStyle>
            <a:lvl1pPr marL="0" marR="0" indent="0" algn="r"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 name="STAMP" hidden="1">
            <a:extLst>
              <a:ext uri="{FF2B5EF4-FFF2-40B4-BE49-F238E27FC236}">
                <a16:creationId xmlns:a16="http://schemas.microsoft.com/office/drawing/2014/main" id="{693AA51F-924C-9954-F811-94C69F67BA5F}"/>
              </a:ext>
            </a:extLst>
          </p:cNvPr>
          <p:cNvSpPr txBox="1">
            <a:spLocks/>
          </p:cNvSpPr>
          <p:nvPr userDrawn="1">
            <p:custDataLst>
              <p:tags r:id="rId13"/>
            </p:custDataLst>
          </p:nvPr>
        </p:nvSpPr>
        <p:spPr>
          <a:xfrm>
            <a:off x="1393200" y="1430760"/>
            <a:ext cx="65" cy="319384"/>
          </a:xfrm>
          <a:prstGeom prst="rect">
            <a:avLst/>
          </a:prstGeom>
        </p:spPr>
        <p:txBody>
          <a:bodyPr wrap="none" lIns="0" tIns="46800" rIns="0" bIns="4680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4" name="Picture 3">
            <a:extLst>
              <a:ext uri="{FF2B5EF4-FFF2-40B4-BE49-F238E27FC236}">
                <a16:creationId xmlns:a16="http://schemas.microsoft.com/office/drawing/2014/main" id="{212CFEF8-356C-7DE4-1A64-439B80EBC808}"/>
              </a:ext>
            </a:extLst>
          </p:cNvPr>
          <p:cNvPicPr>
            <a:picLocks noChangeAspect="1"/>
          </p:cNvPicPr>
          <p:nvPr userDrawn="1">
            <p:custDataLst>
              <p:tags r:id="rId14"/>
            </p:custDataLst>
          </p:nvPr>
        </p:nvPicPr>
        <p:blipFill>
          <a:blip r:embed="rId17">
            <a:extLst>
              <a:ext uri="{28A0092B-C50C-407E-A947-70E740481C1C}">
                <a14:useLocalDpi xmlns:a14="http://schemas.microsoft.com/office/drawing/2010/main" val="0"/>
              </a:ext>
            </a:extLst>
          </a:blip>
          <a:stretch>
            <a:fillRect/>
          </a:stretch>
        </p:blipFill>
        <p:spPr>
          <a:xfrm>
            <a:off x="1393200" y="5861304"/>
            <a:ext cx="2548800" cy="432815"/>
          </a:xfrm>
          <a:prstGeom prst="rect">
            <a:avLst/>
          </a:prstGeom>
        </p:spPr>
      </p:pic>
    </p:spTree>
    <p:custDataLst>
      <p:tags r:id="rId1"/>
    </p:custDataLst>
    <p:extLst>
      <p:ext uri="{BB962C8B-B14F-4D97-AF65-F5344CB8AC3E}">
        <p14:creationId xmlns:p14="http://schemas.microsoft.com/office/powerpoint/2010/main" val="4257104413"/>
      </p:ext>
    </p:extLst>
  </p:cSld>
  <p:clrMapOvr>
    <a:masterClrMapping/>
  </p:clrMapOvr>
  <p:extLst>
    <p:ext uri="{DCECCB84-F9BA-43D5-87BE-67443E8EF086}">
      <p15:sldGuideLst xmlns:p15="http://schemas.microsoft.com/office/powerpoint/2012/main">
        <p15:guide id="1" orient="horz" pos="3720" userDrawn="1">
          <p15:clr>
            <a:srgbClr val="FBAE40"/>
          </p15:clr>
        </p15:guide>
        <p15:guide id="2" orient="horz" pos="3960" userDrawn="1">
          <p15:clr>
            <a:srgbClr val="FBAE40"/>
          </p15:clr>
        </p15:guide>
        <p15:guide id="3" orient="horz" pos="135" userDrawn="1">
          <p15:clr>
            <a:srgbClr val="FBAE40"/>
          </p15:clr>
        </p15:guide>
        <p15:guide id="4" orient="horz" pos="543" userDrawn="1">
          <p15:clr>
            <a:srgbClr val="FBAE40"/>
          </p15:clr>
        </p15:guide>
        <p15:guide id="5" orient="horz" pos="611" userDrawn="1">
          <p15:clr>
            <a:srgbClr val="FBAE40"/>
          </p15:clr>
        </p15:guide>
        <p15:guide id="6" orient="horz" pos="4285" userDrawn="1">
          <p15:clr>
            <a:srgbClr val="FBAE40"/>
          </p15:clr>
        </p15:guide>
        <p15:guide id="7" pos="605" userDrawn="1">
          <p15:clr>
            <a:srgbClr val="FBAE40"/>
          </p15:clr>
        </p15:guide>
        <p15:guide id="8" pos="5731" userDrawn="1">
          <p15:clr>
            <a:srgbClr val="FBAE40"/>
          </p15:clr>
        </p15:guide>
        <p15:guide id="9" pos="5799" userDrawn="1">
          <p15:clr>
            <a:srgbClr val="FBAE40"/>
          </p15:clr>
        </p15:guide>
        <p15:guide id="10" pos="616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hin">
    <p:bg>
      <p:bgPr>
        <a:solidFill>
          <a:schemeClr val="accent1"/>
        </a:solidFill>
        <a:effectLst/>
      </p:bgPr>
    </p:bg>
    <p:spTree>
      <p:nvGrpSpPr>
        <p:cNvPr id="1" name=""/>
        <p:cNvGrpSpPr/>
        <p:nvPr/>
      </p:nvGrpSpPr>
      <p:grpSpPr>
        <a:xfrm>
          <a:off x="0" y="0"/>
          <a:ext cx="0" cy="0"/>
          <a:chOff x="0" y="0"/>
          <a:chExt cx="0" cy="0"/>
        </a:xfrm>
      </p:grpSpPr>
      <p:sp>
        <p:nvSpPr>
          <p:cNvPr id="7" name="Freeform 6" hidden="1"/>
          <p:cNvSpPr/>
          <p:nvPr userDrawn="1">
            <p:custDataLst>
              <p:tags r:id="rId1"/>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9" name="Rectangle 8"/>
          <p:cNvSpPr/>
          <p:nvPr userDrawn="1"/>
        </p:nvSpPr>
        <p:spPr>
          <a:xfrm>
            <a:off x="217488" y="217488"/>
            <a:ext cx="9623425" cy="7339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10" name="SECTIONHEADER"/>
          <p:cNvSpPr>
            <a:spLocks noGrp="1"/>
          </p:cNvSpPr>
          <p:nvPr>
            <p:ph type="title" hasCustomPrompt="1"/>
            <p:custDataLst>
              <p:tags r:id="rId2"/>
            </p:custDataLst>
          </p:nvPr>
        </p:nvSpPr>
        <p:spPr>
          <a:xfrm>
            <a:off x="1393200" y="2871216"/>
            <a:ext cx="7268930" cy="471600"/>
          </a:xfrm>
          <a:prstGeom prst="rect">
            <a:avLst/>
          </a:prstGeom>
        </p:spPr>
        <p:txBody>
          <a:bodyPr vert="horz"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Click to edit Section Header</a:t>
            </a:r>
          </a:p>
        </p:txBody>
      </p:sp>
      <p:sp>
        <p:nvSpPr>
          <p:cNvPr id="6" name="SECTIONCONTENT"/>
          <p:cNvSpPr>
            <a:spLocks noGrp="1"/>
          </p:cNvSpPr>
          <p:nvPr>
            <p:ph type="body" idx="10" hasCustomPrompt="1"/>
            <p:custDataLst>
              <p:tags r:id="rId3"/>
            </p:custDataLst>
          </p:nvPr>
        </p:nvSpPr>
        <p:spPr>
          <a:xfrm>
            <a:off x="1393200" y="3566160"/>
            <a:ext cx="7269480" cy="307777"/>
          </a:xfrm>
          <a:prstGeom prst="rect">
            <a:avLst/>
          </a:prstGeom>
        </p:spPr>
        <p:txBody>
          <a:bodyPr lIns="0" tIns="0" rIns="0" bIns="0">
            <a:spAutoFit/>
          </a:bodyPr>
          <a:lstStyle>
            <a:lvl1pPr marL="0" indent="0">
              <a:lnSpc>
                <a:spcPct val="100000"/>
              </a:lnSpc>
              <a:spcBef>
                <a:spcPts val="0"/>
              </a:spcBef>
              <a:buNone/>
              <a:tabLst>
                <a:tab pos="524961" algn="l"/>
              </a:tabLst>
              <a:defRPr sz="2000">
                <a:solidFill>
                  <a:schemeClr val="tx1"/>
                </a:solidFill>
                <a:latin typeface="Barclays Effra" panose="020B0603020203020204" pitchFamily="34" charset="0"/>
              </a:defRPr>
            </a:lvl1pPr>
            <a:lvl2pPr marL="489140" indent="0">
              <a:buNone/>
              <a:defRPr sz="2140">
                <a:solidFill>
                  <a:schemeClr val="tx1">
                    <a:tint val="75000"/>
                  </a:schemeClr>
                </a:solidFill>
              </a:defRPr>
            </a:lvl2pPr>
            <a:lvl3pPr marL="978280" indent="0">
              <a:buNone/>
              <a:defRPr sz="1926">
                <a:solidFill>
                  <a:schemeClr val="tx1">
                    <a:tint val="75000"/>
                  </a:schemeClr>
                </a:solidFill>
              </a:defRPr>
            </a:lvl3pPr>
            <a:lvl4pPr marL="1467420" indent="0">
              <a:buNone/>
              <a:defRPr sz="1712">
                <a:solidFill>
                  <a:schemeClr val="tx1">
                    <a:tint val="75000"/>
                  </a:schemeClr>
                </a:solidFill>
              </a:defRPr>
            </a:lvl4pPr>
            <a:lvl5pPr marL="1956560" indent="0">
              <a:buNone/>
              <a:defRPr sz="1712">
                <a:solidFill>
                  <a:schemeClr val="tx1">
                    <a:tint val="75000"/>
                  </a:schemeClr>
                </a:solidFill>
              </a:defRPr>
            </a:lvl5pPr>
            <a:lvl6pPr marL="2445700" indent="0">
              <a:buNone/>
              <a:defRPr sz="1712">
                <a:solidFill>
                  <a:schemeClr val="tx1">
                    <a:tint val="75000"/>
                  </a:schemeClr>
                </a:solidFill>
              </a:defRPr>
            </a:lvl6pPr>
            <a:lvl7pPr marL="2934840" indent="0">
              <a:buNone/>
              <a:defRPr sz="1712">
                <a:solidFill>
                  <a:schemeClr val="tx1">
                    <a:tint val="75000"/>
                  </a:schemeClr>
                </a:solidFill>
              </a:defRPr>
            </a:lvl7pPr>
            <a:lvl8pPr marL="3423980" indent="0">
              <a:buNone/>
              <a:defRPr sz="1712">
                <a:solidFill>
                  <a:schemeClr val="tx1">
                    <a:tint val="75000"/>
                  </a:schemeClr>
                </a:solidFill>
              </a:defRPr>
            </a:lvl8pPr>
            <a:lvl9pPr marL="3913120" indent="0">
              <a:buNone/>
              <a:defRPr sz="1712">
                <a:solidFill>
                  <a:schemeClr val="tx1">
                    <a:tint val="75000"/>
                  </a:schemeClr>
                </a:solidFill>
              </a:defRPr>
            </a:lvl9pPr>
          </a:lstStyle>
          <a:p>
            <a:pPr lvl="0"/>
            <a:r>
              <a:rPr lang="en-US" dirty="0"/>
              <a:t>Content</a:t>
            </a:r>
          </a:p>
        </p:txBody>
      </p:sp>
    </p:spTree>
    <p:extLst>
      <p:ext uri="{BB962C8B-B14F-4D97-AF65-F5344CB8AC3E}">
        <p14:creationId xmlns:p14="http://schemas.microsoft.com/office/powerpoint/2010/main" val="127039451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5" name="ToCBODY"/>
          <p:cNvSpPr>
            <a:spLocks noGrp="1"/>
          </p:cNvSpPr>
          <p:nvPr>
            <p:ph type="body" sz="quarter" idx="10" hasCustomPrompt="1"/>
            <p:custDataLst>
              <p:tags r:id="rId1"/>
            </p:custDataLst>
          </p:nvPr>
        </p:nvSpPr>
        <p:spPr>
          <a:xfrm>
            <a:off x="687600" y="1314000"/>
            <a:ext cx="8686800" cy="5029200"/>
          </a:xfrm>
          <a:prstGeom prst="rect">
            <a:avLst/>
          </a:prstGeom>
        </p:spPr>
        <p:txBody>
          <a:bodyPr lIns="0" rIns="18288"/>
          <a:lstStyle>
            <a:lvl1pPr marL="627522" indent="-627522">
              <a:lnSpc>
                <a:spcPct val="155000"/>
              </a:lnSpc>
              <a:spcBef>
                <a:spcPts val="0"/>
              </a:spcBef>
              <a:buFont typeface="+mj-lt"/>
              <a:buAutoNum type="arabicPeriod"/>
              <a:tabLst>
                <a:tab pos="8605838" algn="r"/>
              </a:tabLst>
              <a:defRPr sz="1400">
                <a:latin typeface="Barclays Effra" panose="020B0603020203020204" pitchFamily="34" charset="0"/>
              </a:defRPr>
            </a:lvl1pPr>
            <a:lvl2pPr marL="1255044" indent="-627522">
              <a:lnSpc>
                <a:spcPct val="155000"/>
              </a:lnSpc>
              <a:spcBef>
                <a:spcPts val="0"/>
              </a:spcBef>
              <a:buSzPct val="100000"/>
              <a:buFont typeface="+mj-lt"/>
              <a:buAutoNum type="alphaUcPeriod"/>
              <a:tabLst>
                <a:tab pos="8605838" algn="r"/>
              </a:tabLst>
              <a:defRPr sz="1400">
                <a:latin typeface="Barclays Effra" panose="020B0603020203020204" pitchFamily="34" charset="0"/>
              </a:defRPr>
            </a:lvl2pPr>
            <a:lvl3pPr marL="1882566" indent="-627522">
              <a:lnSpc>
                <a:spcPct val="155000"/>
              </a:lnSpc>
              <a:spcBef>
                <a:spcPts val="0"/>
              </a:spcBef>
              <a:buFont typeface="+mj-lt"/>
              <a:buAutoNum type="romanLcPeriod"/>
              <a:tabLst>
                <a:tab pos="8605838" algn="r"/>
              </a:tabLst>
              <a:defRPr sz="1400" baseline="0">
                <a:latin typeface="Barclays Effra" panose="020B0603020203020204" pitchFamily="34" charset="0"/>
              </a:defRPr>
            </a:lvl3pPr>
            <a:lvl4pPr marL="1255044" indent="-627522">
              <a:lnSpc>
                <a:spcPct val="155000"/>
              </a:lnSpc>
              <a:spcBef>
                <a:spcPts val="0"/>
              </a:spcBef>
              <a:buNone/>
              <a:tabLst>
                <a:tab pos="8605838" algn="r"/>
              </a:tabLst>
              <a:defRPr sz="1400">
                <a:latin typeface="Barclays Effra" panose="020B0603020203020204" pitchFamily="34" charset="0"/>
              </a:defRPr>
            </a:lvl4pPr>
            <a:lvl5pPr marL="1255044" indent="-627522">
              <a:lnSpc>
                <a:spcPct val="155000"/>
              </a:lnSpc>
              <a:spcBef>
                <a:spcPts val="0"/>
              </a:spcBef>
              <a:buFont typeface="+mj-lt"/>
              <a:buAutoNum type="alphaUcPeriod"/>
              <a:tabLst>
                <a:tab pos="8605838" algn="r"/>
              </a:tabLst>
              <a:defRPr sz="1400">
                <a:latin typeface="Barclays Effra" panose="020B0603020203020204" pitchFamily="34" charset="0"/>
              </a:defRPr>
            </a:lvl5pPr>
            <a:lvl6pPr marL="1882566" indent="-627522">
              <a:lnSpc>
                <a:spcPct val="155000"/>
              </a:lnSpc>
              <a:spcBef>
                <a:spcPts val="0"/>
              </a:spcBef>
              <a:buSzPct val="100000"/>
              <a:buFont typeface="+mj-lt"/>
              <a:buAutoNum type="romanLcPeriod"/>
              <a:tabLst>
                <a:tab pos="8605838" algn="r"/>
              </a:tabLst>
              <a:defRPr sz="1400" baseline="0">
                <a:latin typeface="Barclays Effra" panose="020B0603020203020204" pitchFamily="34" charset="0"/>
              </a:defRPr>
            </a:lvl6pPr>
            <a:lvl7pPr marL="0" indent="0">
              <a:buNone/>
              <a:defRPr sz="1400">
                <a:latin typeface="Barclays Effra" panose="020B0603020203020204" pitchFamily="34" charset="0"/>
              </a:defRPr>
            </a:lvl7pPr>
          </a:lstStyle>
          <a:p>
            <a:pPr lvl="0"/>
            <a:r>
              <a:rPr lang="en-US" dirty="0"/>
              <a:t>Primary Sections</a:t>
            </a:r>
          </a:p>
          <a:p>
            <a:pPr lvl="1"/>
            <a:r>
              <a:rPr lang="en-US" dirty="0"/>
              <a:t>Sub-Sections</a:t>
            </a:r>
          </a:p>
          <a:p>
            <a:pPr lvl="2"/>
            <a:r>
              <a:rPr lang="en-US" dirty="0"/>
              <a:t>Tertiary Sections</a:t>
            </a:r>
          </a:p>
          <a:p>
            <a:pPr lvl="6"/>
            <a:r>
              <a:rPr lang="en-US" dirty="0"/>
              <a:t>________________________________________________________________________________________</a:t>
            </a:r>
          </a:p>
          <a:p>
            <a:pPr lvl="3"/>
            <a:r>
              <a:rPr lang="en-US" dirty="0"/>
              <a:t>Appendices</a:t>
            </a:r>
          </a:p>
          <a:p>
            <a:pPr lvl="4"/>
            <a:r>
              <a:rPr lang="en-US" dirty="0"/>
              <a:t>Appendices Sections</a:t>
            </a:r>
          </a:p>
          <a:p>
            <a:pPr lvl="5"/>
            <a:r>
              <a:rPr lang="en-US" dirty="0"/>
              <a:t>Appendices Sub-Sections</a:t>
            </a:r>
          </a:p>
          <a:p>
            <a:pPr lvl="5"/>
            <a:endParaRPr lang="en-US" dirty="0"/>
          </a:p>
        </p:txBody>
      </p:sp>
      <p:sp>
        <p:nvSpPr>
          <p:cNvPr id="6" name="TITLE"/>
          <p:cNvSpPr>
            <a:spLocks noGrp="1"/>
          </p:cNvSpPr>
          <p:nvPr>
            <p:ph type="title" hasCustomPrompt="1"/>
            <p:custDataLst>
              <p:tags r:id="rId2"/>
            </p:custDataLst>
          </p:nvPr>
        </p:nvSpPr>
        <p:spPr>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a:defRPr lang="en-US" sz="2400" b="1" dirty="0">
                <a:latin typeface="Barclays Effra" panose="020B0603020203020204" pitchFamily="34" charset="0"/>
              </a:defRPr>
            </a:lvl1pPr>
          </a:lstStyle>
          <a:p>
            <a:pPr lvl="0"/>
            <a:r>
              <a:rPr lang="en-US" dirty="0"/>
              <a:t>Table Of Content</a:t>
            </a:r>
          </a:p>
        </p:txBody>
      </p:sp>
    </p:spTree>
    <p:extLst>
      <p:ext uri="{BB962C8B-B14F-4D97-AF65-F5344CB8AC3E}">
        <p14:creationId xmlns:p14="http://schemas.microsoft.com/office/powerpoint/2010/main" val="72969728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cNvSpPr>
            <a:spLocks noGrp="1"/>
          </p:cNvSpPr>
          <p:nvPr>
            <p:ph type="title" hasCustomPrompt="1"/>
            <p:custDataLst>
              <p:tags r:id="rId1"/>
            </p:custDataLst>
          </p:nvPr>
        </p:nvSpPr>
        <p:spPr>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a:lnSpc>
                <a:spcPct val="90000"/>
              </a:lnSpc>
              <a:defRPr lang="en-US" sz="2400" b="1" kern="1200" dirty="0" smtClean="0">
                <a:solidFill>
                  <a:schemeClr val="tx1"/>
                </a:solidFill>
                <a:latin typeface="Barclays Effra" panose="020B0603020203020204" pitchFamily="34" charset="0"/>
                <a:ea typeface="+mj-ea"/>
                <a:cs typeface="+mj-cs"/>
              </a:defRPr>
            </a:lvl1pPr>
          </a:lstStyle>
          <a:p>
            <a:pPr lvl="0"/>
            <a:r>
              <a:rPr lang="en-US" dirty="0"/>
              <a:t>Headline: Enter your headline here</a:t>
            </a:r>
          </a:p>
        </p:txBody>
      </p:sp>
      <p:sp>
        <p:nvSpPr>
          <p:cNvPr id="16" name="FOOTNOTE"/>
          <p:cNvSpPr>
            <a:spLocks noGrp="1"/>
          </p:cNvSpPr>
          <p:nvPr>
            <p:ph type="body" sz="quarter" idx="25" hasCustomPrompt="1"/>
            <p:custDataLst>
              <p:tags r:id="rId2"/>
            </p:custDataLst>
          </p:nvPr>
        </p:nvSpPr>
        <p:spPr>
          <a:xfrm>
            <a:off x="687600" y="6476400"/>
            <a:ext cx="8686800" cy="529200"/>
          </a:xfrm>
          <a:prstGeom prst="rect">
            <a:avLst/>
          </a:prstGeom>
        </p:spPr>
        <p:txBody>
          <a:bodyPr wrap="square" lIns="0" tIns="0" rIns="0" bIns="0" anchor="b">
            <a:noAutofit/>
          </a:bodyPr>
          <a:lstStyle>
            <a:lvl1pPr marL="0" indent="0">
              <a:lnSpc>
                <a:spcPct val="100000"/>
              </a:lnSpc>
              <a:spcBef>
                <a:spcPts val="0"/>
              </a:spcBef>
              <a:buFontTx/>
              <a:buNone/>
              <a:defRPr sz="800" i="1">
                <a:solidFill>
                  <a:schemeClr val="tx1"/>
                </a:solidFill>
                <a:latin typeface="Barclays Effra" panose="020B0603020203020204" pitchFamily="34" charset="0"/>
              </a:defRPr>
            </a:lvl1pPr>
            <a:lvl2pPr marL="171450" indent="-171450">
              <a:lnSpc>
                <a:spcPct val="100000"/>
              </a:lnSpc>
              <a:spcBef>
                <a:spcPts val="0"/>
              </a:spcBef>
              <a:buClr>
                <a:schemeClr val="tx1"/>
              </a:buClr>
              <a:buFont typeface="+mj-lt"/>
              <a:buAutoNum type="arabicPeriod"/>
              <a:defRPr sz="800" i="1">
                <a:solidFill>
                  <a:schemeClr val="tx1"/>
                </a:solidFill>
                <a:latin typeface="Barclays Effra" panose="020B0603020203020204" pitchFamily="34" charset="0"/>
              </a:defRPr>
            </a:lvl2pPr>
            <a:lvl3pPr marL="461963" indent="-236538">
              <a:lnSpc>
                <a:spcPct val="100000"/>
              </a:lnSpc>
              <a:spcBef>
                <a:spcPts val="0"/>
              </a:spcBef>
              <a:buClr>
                <a:schemeClr val="tx1"/>
              </a:buClr>
              <a:buSzPct val="90000"/>
              <a:buFont typeface="+mj-lt"/>
              <a:buAutoNum type="alphaLcParenR"/>
              <a:defRPr sz="800" i="1">
                <a:solidFill>
                  <a:schemeClr val="tx1"/>
                </a:solidFill>
                <a:latin typeface="Barclays Effra" panose="020B0603020203020204" pitchFamily="34" charset="0"/>
              </a:defRPr>
            </a:lvl3pPr>
            <a:lvl4pPr marL="628976" indent="0">
              <a:lnSpc>
                <a:spcPct val="100000"/>
              </a:lnSpc>
              <a:spcBef>
                <a:spcPts val="0"/>
              </a:spcBef>
              <a:buClr>
                <a:schemeClr val="tx1"/>
              </a:buClr>
              <a:buFont typeface="+mj-lt"/>
              <a:buNone/>
              <a:defRPr sz="732">
                <a:solidFill>
                  <a:schemeClr val="tx1"/>
                </a:solidFill>
              </a:defRPr>
            </a:lvl4pPr>
            <a:lvl5pPr marL="1150457" indent="-313762">
              <a:lnSpc>
                <a:spcPct val="100000"/>
              </a:lnSpc>
              <a:spcBef>
                <a:spcPts val="0"/>
              </a:spcBef>
              <a:buClr>
                <a:schemeClr val="tx1"/>
              </a:buClr>
              <a:buFont typeface="+mj-lt"/>
              <a:buAutoNum type="alphaLcPeriod"/>
              <a:defRPr sz="732">
                <a:solidFill>
                  <a:schemeClr val="tx1"/>
                </a:solidFill>
              </a:defRPr>
            </a:lvl5pPr>
          </a:lstStyle>
          <a:p>
            <a:pPr lvl="0"/>
            <a:r>
              <a:rPr lang="en-US" dirty="0"/>
              <a:t>Source:</a:t>
            </a:r>
          </a:p>
          <a:p>
            <a:pPr lvl="1"/>
            <a:r>
              <a:rPr lang="en-US" dirty="0"/>
              <a:t>Footnotes</a:t>
            </a:r>
          </a:p>
          <a:p>
            <a:pPr lvl="2"/>
            <a:r>
              <a:rPr lang="en-US" dirty="0"/>
              <a:t>Third level</a:t>
            </a:r>
          </a:p>
        </p:txBody>
      </p:sp>
      <p:sp>
        <p:nvSpPr>
          <p:cNvPr id="7" name="CONTENT_BODY"/>
          <p:cNvSpPr>
            <a:spLocks noGrp="1"/>
          </p:cNvSpPr>
          <p:nvPr>
            <p:ph sz="quarter" idx="19" hasCustomPrompt="1"/>
            <p:custDataLst>
              <p:tags r:id="rId3"/>
            </p:custDataLst>
          </p:nvPr>
        </p:nvSpPr>
        <p:spPr>
          <a:xfrm>
            <a:off x="687600" y="1674000"/>
            <a:ext cx="8686800" cy="5029200"/>
          </a:xfrm>
          <a:prstGeom prst="rect">
            <a:avLst/>
          </a:prstGeom>
        </p:spPr>
        <p:txBody>
          <a:bodyPr lIns="0" tIns="46800" rIns="18000" bIns="46800"/>
          <a:lstStyle>
            <a:lvl1pPr marL="230400" indent="-230400">
              <a:lnSpc>
                <a:spcPct val="110000"/>
              </a:lnSpc>
              <a:spcBef>
                <a:spcPts val="1008"/>
              </a:spcBef>
              <a:buClr>
                <a:schemeClr val="tx1"/>
              </a:buClr>
              <a:buFont typeface="Wingdings 2" panose="05020102010507070707" pitchFamily="18" charset="2"/>
              <a:buChar char=""/>
              <a:defRPr sz="1400">
                <a:latin typeface="Barclays Effra" panose="020B0603020203020204" pitchFamily="34" charset="0"/>
              </a:defRPr>
            </a:lvl1pPr>
            <a:lvl2pPr marL="457200" indent="-226800">
              <a:lnSpc>
                <a:spcPct val="110000"/>
              </a:lnSpc>
              <a:spcBef>
                <a:spcPts val="336"/>
              </a:spcBef>
              <a:buClr>
                <a:schemeClr val="tx1"/>
              </a:buClr>
              <a:buSzPct val="85000"/>
              <a:buFont typeface="Wingdings 2" panose="05020102010507070707" pitchFamily="18" charset="2"/>
              <a:buChar char=""/>
              <a:defRPr sz="1400">
                <a:latin typeface="Barclays Effra" panose="020B0603020203020204" pitchFamily="34" charset="0"/>
              </a:defRPr>
            </a:lvl2pPr>
            <a:lvl3pPr marL="687600" indent="-226800">
              <a:lnSpc>
                <a:spcPct val="110000"/>
              </a:lnSpc>
              <a:spcBef>
                <a:spcPts val="336"/>
              </a:spcBef>
              <a:buClr>
                <a:schemeClr val="tx1"/>
              </a:buClr>
              <a:buFont typeface="Wingdings" panose="05000000000000000000" pitchFamily="2" charset="2"/>
              <a:buChar char=""/>
              <a:defRPr sz="1400">
                <a:latin typeface="Barclays Effra" panose="020B0603020203020204" pitchFamily="34" charset="0"/>
              </a:defRPr>
            </a:lvl3pPr>
            <a:lvl4pPr marL="914400" indent="-226800">
              <a:lnSpc>
                <a:spcPct val="110000"/>
              </a:lnSpc>
              <a:spcBef>
                <a:spcPts val="336"/>
              </a:spcBef>
              <a:buClr>
                <a:schemeClr val="tx1"/>
              </a:buClr>
              <a:buSzPct val="80000"/>
              <a:buFont typeface="Wingdings 3" panose="05040102010807070707" pitchFamily="18" charset="2"/>
              <a:buChar char=""/>
              <a:defRPr sz="1400">
                <a:latin typeface="Barclays Effra" panose="020B0603020203020204" pitchFamily="34" charset="0"/>
              </a:defRPr>
            </a:lvl4pPr>
            <a:lvl5pPr marL="230400" indent="-230400">
              <a:lnSpc>
                <a:spcPct val="110000"/>
              </a:lnSpc>
              <a:spcBef>
                <a:spcPts val="1200"/>
              </a:spcBef>
              <a:buClr>
                <a:schemeClr val="tx1"/>
              </a:buClr>
              <a:buFont typeface="Arial" panose="020B0604020202020204" pitchFamily="34" charset="0"/>
              <a:buChar char="•"/>
              <a:defRPr sz="1400"/>
            </a:lvl5pPr>
            <a:lvl6pPr marL="1144800" indent="-230400">
              <a:spcBef>
                <a:spcPts val="336"/>
              </a:spcBef>
              <a:buClr>
                <a:schemeClr val="tx1"/>
              </a:buClr>
              <a:buSzPct val="100000"/>
              <a:buFont typeface="Wingdings 2" panose="05020102010507070707" pitchFamily="18" charset="2"/>
              <a:buChar char=""/>
              <a:defRPr sz="1400">
                <a:solidFill>
                  <a:schemeClr val="tx1"/>
                </a:solidFill>
                <a:latin typeface="Barclays Effra" panose="020B0603020203020204" pitchFamily="34" charset="0"/>
              </a:defRPr>
            </a:lvl6pPr>
          </a:lstStyle>
          <a:p>
            <a:pPr lvl="0"/>
            <a:r>
              <a:rPr lang="en-US" dirty="0"/>
              <a:t>Enter your text here</a:t>
            </a:r>
          </a:p>
          <a:p>
            <a:pPr lvl="1"/>
            <a:r>
              <a:rPr lang="en-US" dirty="0"/>
              <a:t>Second level</a:t>
            </a:r>
          </a:p>
          <a:p>
            <a:pPr lvl="2"/>
            <a:r>
              <a:rPr lang="en-US" dirty="0"/>
              <a:t>Third level</a:t>
            </a:r>
          </a:p>
          <a:p>
            <a:pPr lvl="3"/>
            <a:r>
              <a:rPr lang="en-US" dirty="0"/>
              <a:t>Fourth level</a:t>
            </a:r>
          </a:p>
          <a:p>
            <a:pPr lvl="5"/>
            <a:r>
              <a:rPr lang="en-US" dirty="0"/>
              <a:t>Fifth Level</a:t>
            </a:r>
          </a:p>
        </p:txBody>
      </p:sp>
      <p:sp>
        <p:nvSpPr>
          <p:cNvPr id="8" name="PAGENUMBER"/>
          <p:cNvSpPr>
            <a:spLocks noGrp="1"/>
          </p:cNvSpPr>
          <p:nvPr>
            <p:ph type="body" sz="quarter" idx="23" hasCustomPrompt="1"/>
            <p:custDataLst>
              <p:tags r:id="rId4"/>
            </p:custDataLst>
          </p:nvPr>
        </p:nvSpPr>
        <p:spPr>
          <a:xfrm>
            <a:off x="687600" y="7203523"/>
            <a:ext cx="4420800" cy="169277"/>
          </a:xfrm>
          <a:prstGeom prst="rect">
            <a:avLst/>
          </a:prstGeom>
        </p:spPr>
        <p:txBody>
          <a:bodyPr lIns="0" tIns="0" rIns="0" bIns="0" anchor="b" anchorCtr="0">
            <a:spAutoFit/>
          </a:bodyPr>
          <a:lstStyle>
            <a:lvl1pPr marL="0" indent="0" algn="l">
              <a:lnSpc>
                <a:spcPct val="100000"/>
              </a:lnSpc>
              <a:spcBef>
                <a:spcPts val="480"/>
              </a:spcBef>
              <a:buNone/>
              <a:defRPr sz="1100">
                <a:latin typeface="Barclays Effra" panose="020B0603020203020204" pitchFamily="34" charset="0"/>
              </a:defRPr>
            </a:lvl1pPr>
          </a:lstStyle>
          <a:p>
            <a:pPr lvl="0"/>
            <a:r>
              <a:rPr lang="en-US" dirty="0"/>
              <a:t>#</a:t>
            </a:r>
          </a:p>
        </p:txBody>
      </p:sp>
      <p:sp>
        <p:nvSpPr>
          <p:cNvPr id="6" name="SUBTITLE"/>
          <p:cNvSpPr>
            <a:spLocks noGrp="1"/>
          </p:cNvSpPr>
          <p:nvPr>
            <p:ph type="body" sz="quarter" idx="13" hasCustomPrompt="1"/>
            <p:custDataLst>
              <p:tags r:id="rId5"/>
            </p:custDataLst>
          </p:nvPr>
        </p:nvSpPr>
        <p:spPr>
          <a:xfrm>
            <a:off x="687600" y="1299600"/>
            <a:ext cx="8686800" cy="381600"/>
          </a:xfrm>
          <a:prstGeom prst="rect">
            <a:avLst/>
          </a:prstGeom>
          <a:noFill/>
          <a:ln w="9525">
            <a:noFill/>
            <a:miter lim="800000"/>
            <a:headEnd/>
            <a:tailEnd/>
          </a:ln>
          <a:effectLst/>
        </p:spPr>
        <p:txBody>
          <a:bodyPr lIns="0" tIns="0" rIns="100800" bIns="18000" anchor="t" anchorCtr="0">
            <a:noAutofit/>
          </a:bodyPr>
          <a:lstStyle>
            <a:lvl1pPr marL="0" indent="0" algn="l" rtl="0" fontAlgn="base">
              <a:lnSpc>
                <a:spcPct val="100000"/>
              </a:lnSpc>
              <a:spcBef>
                <a:spcPct val="0"/>
              </a:spcBef>
              <a:spcAft>
                <a:spcPct val="0"/>
              </a:spcAft>
              <a:buNone/>
              <a:defRPr lang="en-US" sz="1400" b="1" kern="1200" dirty="0" smtClean="0">
                <a:solidFill>
                  <a:schemeClr val="tx1"/>
                </a:solidFill>
                <a:latin typeface="Barclays Effra" panose="020B0603020203020204" pitchFamily="34" charset="0"/>
                <a:ea typeface="+mn-ea"/>
                <a:cs typeface="Arial" charset="0"/>
              </a:defRPr>
            </a:lvl1pPr>
            <a:lvl2pPr algn="l" rtl="0" fontAlgn="base">
              <a:spcBef>
                <a:spcPct val="0"/>
              </a:spcBef>
              <a:spcAft>
                <a:spcPct val="0"/>
              </a:spcAft>
              <a:buNone/>
              <a:defRPr lang="en-US" sz="1464" b="1" kern="1200" dirty="0" smtClean="0">
                <a:solidFill>
                  <a:schemeClr val="tx1"/>
                </a:solidFill>
                <a:latin typeface="Arial" charset="0"/>
                <a:ea typeface="+mn-ea"/>
                <a:cs typeface="Arial" charset="0"/>
              </a:defRPr>
            </a:lvl2pPr>
            <a:lvl3pPr algn="l" rtl="0" fontAlgn="base">
              <a:spcBef>
                <a:spcPct val="0"/>
              </a:spcBef>
              <a:spcAft>
                <a:spcPct val="0"/>
              </a:spcAft>
              <a:buNone/>
              <a:defRPr lang="en-US" sz="1464" b="1" kern="1200" dirty="0" smtClean="0">
                <a:solidFill>
                  <a:schemeClr val="tx1"/>
                </a:solidFill>
                <a:latin typeface="Arial" charset="0"/>
                <a:ea typeface="+mn-ea"/>
                <a:cs typeface="Arial" charset="0"/>
              </a:defRPr>
            </a:lvl3pPr>
            <a:lvl4pPr algn="l" rtl="0" fontAlgn="base">
              <a:spcBef>
                <a:spcPct val="0"/>
              </a:spcBef>
              <a:spcAft>
                <a:spcPct val="0"/>
              </a:spcAft>
              <a:buNone/>
              <a:defRPr lang="en-US" sz="1464" b="1" kern="1200" dirty="0" smtClean="0">
                <a:solidFill>
                  <a:schemeClr val="tx1"/>
                </a:solidFill>
                <a:latin typeface="Arial" charset="0"/>
                <a:ea typeface="+mn-ea"/>
                <a:cs typeface="Arial" charset="0"/>
              </a:defRPr>
            </a:lvl4pPr>
            <a:lvl5pPr algn="l" rtl="0" fontAlgn="base">
              <a:spcBef>
                <a:spcPct val="0"/>
              </a:spcBef>
              <a:spcAft>
                <a:spcPct val="0"/>
              </a:spcAft>
              <a:buNone/>
              <a:defRPr lang="en-US" sz="1464" b="1" kern="1200" dirty="0">
                <a:solidFill>
                  <a:schemeClr val="tx1"/>
                </a:solidFill>
                <a:latin typeface="Arial" charset="0"/>
                <a:ea typeface="+mn-ea"/>
                <a:cs typeface="Arial" charset="0"/>
              </a:defRPr>
            </a:lvl5pPr>
          </a:lstStyle>
          <a:p>
            <a:pPr lvl="0"/>
            <a:r>
              <a:rPr lang="en-US" dirty="0"/>
              <a:t>Sub-Header: Enter your optional sub-heading here</a:t>
            </a:r>
          </a:p>
        </p:txBody>
      </p:sp>
    </p:spTree>
    <p:extLst>
      <p:ext uri="{BB962C8B-B14F-4D97-AF65-F5344CB8AC3E}">
        <p14:creationId xmlns:p14="http://schemas.microsoft.com/office/powerpoint/2010/main" val="19685532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Large">
    <p:spTree>
      <p:nvGrpSpPr>
        <p:cNvPr id="1" name=""/>
        <p:cNvGrpSpPr/>
        <p:nvPr/>
      </p:nvGrpSpPr>
      <p:grpSpPr>
        <a:xfrm>
          <a:off x="0" y="0"/>
          <a:ext cx="0" cy="0"/>
          <a:chOff x="0" y="0"/>
          <a:chExt cx="0" cy="0"/>
        </a:xfrm>
      </p:grpSpPr>
      <p:sp>
        <p:nvSpPr>
          <p:cNvPr id="2" name="TITLE"/>
          <p:cNvSpPr>
            <a:spLocks noGrp="1"/>
          </p:cNvSpPr>
          <p:nvPr>
            <p:ph type="title" hasCustomPrompt="1"/>
            <p:custDataLst>
              <p:tags r:id="rId1"/>
            </p:custDataLst>
          </p:nvPr>
        </p:nvSpPr>
        <p:spPr>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a:defRPr lang="en-US" sz="2800" b="1" kern="1200" dirty="0" smtClean="0">
                <a:solidFill>
                  <a:schemeClr val="tx1"/>
                </a:solidFill>
                <a:latin typeface="Barclays Effra" panose="020B0603020203020204" pitchFamily="34" charset="0"/>
                <a:ea typeface="+mj-ea"/>
                <a:cs typeface="+mj-cs"/>
              </a:defRPr>
            </a:lvl1pPr>
          </a:lstStyle>
          <a:p>
            <a:pPr lvl="0"/>
            <a:r>
              <a:rPr lang="en-US" dirty="0"/>
              <a:t>Headline: Enter your headline here</a:t>
            </a:r>
          </a:p>
        </p:txBody>
      </p:sp>
      <p:sp>
        <p:nvSpPr>
          <p:cNvPr id="12" name="SUBTITLE"/>
          <p:cNvSpPr>
            <a:spLocks noGrp="1"/>
          </p:cNvSpPr>
          <p:nvPr>
            <p:ph type="body" sz="quarter" idx="13" hasCustomPrompt="1"/>
            <p:custDataLst>
              <p:tags r:id="rId2"/>
            </p:custDataLst>
          </p:nvPr>
        </p:nvSpPr>
        <p:spPr>
          <a:xfrm>
            <a:off x="687600" y="1299600"/>
            <a:ext cx="8686800" cy="370800"/>
          </a:xfrm>
          <a:prstGeom prst="rect">
            <a:avLst/>
          </a:prstGeom>
          <a:noFill/>
          <a:ln w="9525">
            <a:noFill/>
            <a:miter lim="800000"/>
            <a:headEnd/>
            <a:tailEnd/>
          </a:ln>
          <a:effectLst/>
        </p:spPr>
        <p:txBody>
          <a:bodyPr lIns="0" tIns="0" rIns="0" bIns="0" anchor="t" anchorCtr="0">
            <a:noAutofit/>
          </a:bodyPr>
          <a:lstStyle>
            <a:lvl1pPr marL="0" indent="0" algn="l" rtl="0" fontAlgn="base">
              <a:spcBef>
                <a:spcPct val="0"/>
              </a:spcBef>
              <a:spcAft>
                <a:spcPct val="0"/>
              </a:spcAft>
              <a:buNone/>
              <a:defRPr lang="en-US" sz="2400" b="1" kern="1200" dirty="0" smtClean="0">
                <a:solidFill>
                  <a:schemeClr val="tx1"/>
                </a:solidFill>
                <a:latin typeface="Barclays Effra" panose="020B0603020203020204" pitchFamily="34" charset="0"/>
                <a:ea typeface="+mn-ea"/>
                <a:cs typeface="Arial" charset="0"/>
              </a:defRPr>
            </a:lvl1pPr>
            <a:lvl2pPr algn="l" rtl="0" fontAlgn="base">
              <a:spcBef>
                <a:spcPct val="0"/>
              </a:spcBef>
              <a:spcAft>
                <a:spcPct val="0"/>
              </a:spcAft>
              <a:buNone/>
              <a:defRPr lang="en-US" sz="1464" b="1" kern="1200" dirty="0" smtClean="0">
                <a:solidFill>
                  <a:schemeClr val="tx1"/>
                </a:solidFill>
                <a:latin typeface="Arial" charset="0"/>
                <a:ea typeface="+mn-ea"/>
                <a:cs typeface="Arial" charset="0"/>
              </a:defRPr>
            </a:lvl2pPr>
            <a:lvl3pPr algn="l" rtl="0" fontAlgn="base">
              <a:spcBef>
                <a:spcPct val="0"/>
              </a:spcBef>
              <a:spcAft>
                <a:spcPct val="0"/>
              </a:spcAft>
              <a:buNone/>
              <a:defRPr lang="en-US" sz="1464" b="1" kern="1200" dirty="0" smtClean="0">
                <a:solidFill>
                  <a:schemeClr val="tx1"/>
                </a:solidFill>
                <a:latin typeface="Arial" charset="0"/>
                <a:ea typeface="+mn-ea"/>
                <a:cs typeface="Arial" charset="0"/>
              </a:defRPr>
            </a:lvl3pPr>
            <a:lvl4pPr algn="l" rtl="0" fontAlgn="base">
              <a:spcBef>
                <a:spcPct val="0"/>
              </a:spcBef>
              <a:spcAft>
                <a:spcPct val="0"/>
              </a:spcAft>
              <a:buNone/>
              <a:defRPr lang="en-US" sz="1464" b="1" kern="1200" dirty="0" smtClean="0">
                <a:solidFill>
                  <a:schemeClr val="tx1"/>
                </a:solidFill>
                <a:latin typeface="Arial" charset="0"/>
                <a:ea typeface="+mn-ea"/>
                <a:cs typeface="Arial" charset="0"/>
              </a:defRPr>
            </a:lvl4pPr>
            <a:lvl5pPr algn="l" rtl="0" fontAlgn="base">
              <a:spcBef>
                <a:spcPct val="0"/>
              </a:spcBef>
              <a:spcAft>
                <a:spcPct val="0"/>
              </a:spcAft>
              <a:buNone/>
              <a:defRPr lang="en-US" sz="1464" b="1" kern="1200" dirty="0">
                <a:solidFill>
                  <a:schemeClr val="tx1"/>
                </a:solidFill>
                <a:latin typeface="Arial" charset="0"/>
                <a:ea typeface="+mn-ea"/>
                <a:cs typeface="Arial" charset="0"/>
              </a:defRPr>
            </a:lvl5pPr>
          </a:lstStyle>
          <a:p>
            <a:pPr lvl="0"/>
            <a:r>
              <a:rPr lang="en-US" dirty="0"/>
              <a:t>Sub-Header: Enter your optional sub-heading here</a:t>
            </a:r>
          </a:p>
        </p:txBody>
      </p:sp>
      <p:sp>
        <p:nvSpPr>
          <p:cNvPr id="7" name="CONTENT_BODY"/>
          <p:cNvSpPr>
            <a:spLocks noGrp="1"/>
          </p:cNvSpPr>
          <p:nvPr>
            <p:ph sz="quarter" idx="19" hasCustomPrompt="1"/>
            <p:custDataLst>
              <p:tags r:id="rId3"/>
            </p:custDataLst>
          </p:nvPr>
        </p:nvSpPr>
        <p:spPr>
          <a:xfrm>
            <a:off x="687600" y="1674000"/>
            <a:ext cx="8686800" cy="5029200"/>
          </a:xfrm>
          <a:prstGeom prst="rect">
            <a:avLst/>
          </a:prstGeom>
        </p:spPr>
        <p:txBody>
          <a:bodyPr lIns="0" tIns="0" rIns="0" bIns="0"/>
          <a:lstStyle>
            <a:lvl1pPr marL="252000" indent="-252000">
              <a:lnSpc>
                <a:spcPct val="110000"/>
              </a:lnSpc>
              <a:spcBef>
                <a:spcPts val="1008"/>
              </a:spcBef>
              <a:buClr>
                <a:schemeClr val="tx1"/>
              </a:buClr>
              <a:buFont typeface="Wingdings 2" panose="05020102010507070707" pitchFamily="18" charset="2"/>
              <a:buChar char=""/>
              <a:defRPr sz="2000">
                <a:latin typeface="Barclays Effra" panose="020B0603020203020204" pitchFamily="34" charset="0"/>
              </a:defRPr>
            </a:lvl1pPr>
            <a:lvl2pPr marL="500400" indent="-248400">
              <a:lnSpc>
                <a:spcPct val="110000"/>
              </a:lnSpc>
              <a:spcBef>
                <a:spcPts val="336"/>
              </a:spcBef>
              <a:buClr>
                <a:schemeClr val="tx1"/>
              </a:buClr>
              <a:buSzPct val="85000"/>
              <a:buFont typeface="Wingdings 2" panose="05020102010507070707" pitchFamily="18" charset="2"/>
              <a:buChar char=""/>
              <a:defRPr sz="2000">
                <a:latin typeface="Barclays Effra" panose="020B0603020203020204" pitchFamily="34" charset="0"/>
              </a:defRPr>
            </a:lvl2pPr>
            <a:lvl3pPr marL="748800" indent="-248400">
              <a:lnSpc>
                <a:spcPct val="110000"/>
              </a:lnSpc>
              <a:spcBef>
                <a:spcPts val="336"/>
              </a:spcBef>
              <a:buClr>
                <a:schemeClr val="tx1"/>
              </a:buClr>
              <a:buFont typeface="Wingdings" panose="05000000000000000000" pitchFamily="2" charset="2"/>
              <a:buChar char=""/>
              <a:defRPr sz="2000">
                <a:latin typeface="Barclays Effra" panose="020B0603020203020204" pitchFamily="34" charset="0"/>
              </a:defRPr>
            </a:lvl3pPr>
            <a:lvl4pPr marL="997200" indent="-248400">
              <a:lnSpc>
                <a:spcPct val="110000"/>
              </a:lnSpc>
              <a:spcBef>
                <a:spcPts val="336"/>
              </a:spcBef>
              <a:buClr>
                <a:schemeClr val="tx1"/>
              </a:buClr>
              <a:buSzPct val="80000"/>
              <a:buFont typeface="Wingdings 3" panose="05040102010807070707" pitchFamily="18" charset="2"/>
              <a:buChar char=""/>
              <a:defRPr sz="2000">
                <a:latin typeface="Barclays Effra" panose="020B0603020203020204" pitchFamily="34" charset="0"/>
              </a:defRPr>
            </a:lvl4pPr>
            <a:lvl5pPr marL="1260000" indent="-252000">
              <a:lnSpc>
                <a:spcPct val="100000"/>
              </a:lnSpc>
              <a:spcBef>
                <a:spcPts val="1200"/>
              </a:spcBef>
              <a:buClr>
                <a:schemeClr val="tx1"/>
              </a:buClr>
              <a:buFont typeface="Arial" panose="020B0604020202020204" pitchFamily="34" charset="0"/>
              <a:buChar char="•"/>
              <a:defRPr sz="2000"/>
            </a:lvl5pPr>
          </a:lstStyle>
          <a:p>
            <a:pPr lvl="0"/>
            <a:r>
              <a:rPr lang="en-US" dirty="0"/>
              <a:t>Enter your text here</a:t>
            </a:r>
          </a:p>
          <a:p>
            <a:pPr lvl="1"/>
            <a:r>
              <a:rPr lang="en-US" dirty="0"/>
              <a:t>Second level</a:t>
            </a:r>
          </a:p>
          <a:p>
            <a:pPr lvl="2"/>
            <a:r>
              <a:rPr lang="en-US" dirty="0"/>
              <a:t>Third level</a:t>
            </a:r>
          </a:p>
          <a:p>
            <a:pPr lvl="3"/>
            <a:r>
              <a:rPr lang="en-US" dirty="0"/>
              <a:t>Fourth level</a:t>
            </a:r>
          </a:p>
        </p:txBody>
      </p:sp>
      <p:sp>
        <p:nvSpPr>
          <p:cNvPr id="9" name="FOOTNOTE"/>
          <p:cNvSpPr>
            <a:spLocks noGrp="1"/>
          </p:cNvSpPr>
          <p:nvPr>
            <p:ph type="body" sz="quarter" idx="25" hasCustomPrompt="1"/>
            <p:custDataLst>
              <p:tags r:id="rId4"/>
            </p:custDataLst>
          </p:nvPr>
        </p:nvSpPr>
        <p:spPr>
          <a:xfrm>
            <a:off x="687600" y="6768000"/>
            <a:ext cx="8686800" cy="282575"/>
          </a:xfrm>
          <a:prstGeom prst="rect">
            <a:avLst/>
          </a:prstGeom>
        </p:spPr>
        <p:txBody>
          <a:bodyPr wrap="square" lIns="0" tIns="18288" rIns="18288" bIns="18288" anchor="b">
            <a:noAutofit/>
          </a:bodyPr>
          <a:lstStyle>
            <a:lvl1pPr marL="0" indent="0">
              <a:lnSpc>
                <a:spcPct val="100000"/>
              </a:lnSpc>
              <a:spcBef>
                <a:spcPts val="0"/>
              </a:spcBef>
              <a:buFontTx/>
              <a:buNone/>
              <a:defRPr sz="800" i="1">
                <a:solidFill>
                  <a:schemeClr val="tx1"/>
                </a:solidFill>
                <a:latin typeface="Barclays Effra" panose="020B0603020203020204" pitchFamily="34" charset="0"/>
              </a:defRPr>
            </a:lvl1pPr>
            <a:lvl2pPr marL="171450" indent="-171450">
              <a:lnSpc>
                <a:spcPct val="100000"/>
              </a:lnSpc>
              <a:spcBef>
                <a:spcPts val="0"/>
              </a:spcBef>
              <a:buClr>
                <a:schemeClr val="tx1"/>
              </a:buClr>
              <a:buFont typeface="+mj-lt"/>
              <a:buAutoNum type="arabicPeriod"/>
              <a:defRPr sz="800" i="1">
                <a:solidFill>
                  <a:schemeClr val="tx1"/>
                </a:solidFill>
                <a:latin typeface="Barclays Effra" panose="020B0603020203020204" pitchFamily="34" charset="0"/>
              </a:defRPr>
            </a:lvl2pPr>
            <a:lvl3pPr marL="461963" indent="-236538">
              <a:lnSpc>
                <a:spcPct val="100000"/>
              </a:lnSpc>
              <a:spcBef>
                <a:spcPts val="0"/>
              </a:spcBef>
              <a:buClr>
                <a:schemeClr val="tx1"/>
              </a:buClr>
              <a:buSzPct val="90000"/>
              <a:buFont typeface="+mj-lt"/>
              <a:buAutoNum type="alphaLcParenR"/>
              <a:defRPr sz="800" i="1">
                <a:solidFill>
                  <a:schemeClr val="tx1"/>
                </a:solidFill>
                <a:latin typeface="Barclays Effra" panose="020B0603020203020204" pitchFamily="34" charset="0"/>
              </a:defRPr>
            </a:lvl3pPr>
            <a:lvl4pPr marL="628976" indent="0">
              <a:lnSpc>
                <a:spcPct val="100000"/>
              </a:lnSpc>
              <a:spcBef>
                <a:spcPts val="0"/>
              </a:spcBef>
              <a:buClr>
                <a:schemeClr val="tx1"/>
              </a:buClr>
              <a:buFont typeface="+mj-lt"/>
              <a:buNone/>
              <a:defRPr sz="732">
                <a:solidFill>
                  <a:schemeClr val="tx1"/>
                </a:solidFill>
              </a:defRPr>
            </a:lvl4pPr>
            <a:lvl5pPr marL="1150457" indent="-313762">
              <a:lnSpc>
                <a:spcPct val="100000"/>
              </a:lnSpc>
              <a:spcBef>
                <a:spcPts val="0"/>
              </a:spcBef>
              <a:buClr>
                <a:schemeClr val="tx1"/>
              </a:buClr>
              <a:buFont typeface="+mj-lt"/>
              <a:buAutoNum type="alphaLcPeriod"/>
              <a:defRPr sz="732">
                <a:solidFill>
                  <a:schemeClr val="tx1"/>
                </a:solidFill>
              </a:defRPr>
            </a:lvl5pPr>
          </a:lstStyle>
          <a:p>
            <a:pPr lvl="0"/>
            <a:r>
              <a:rPr lang="en-US" dirty="0"/>
              <a:t>Source:</a:t>
            </a:r>
          </a:p>
          <a:p>
            <a:pPr lvl="1"/>
            <a:r>
              <a:rPr lang="en-US" dirty="0"/>
              <a:t>Footnotes</a:t>
            </a:r>
          </a:p>
          <a:p>
            <a:pPr lvl="2"/>
            <a:r>
              <a:rPr lang="en-US" dirty="0"/>
              <a:t>Third level</a:t>
            </a:r>
          </a:p>
        </p:txBody>
      </p:sp>
      <p:sp>
        <p:nvSpPr>
          <p:cNvPr id="10" name="PAGENUMBER"/>
          <p:cNvSpPr>
            <a:spLocks noGrp="1"/>
          </p:cNvSpPr>
          <p:nvPr>
            <p:ph type="body" sz="quarter" idx="23" hasCustomPrompt="1"/>
            <p:custDataLst>
              <p:tags r:id="rId5"/>
            </p:custDataLst>
          </p:nvPr>
        </p:nvSpPr>
        <p:spPr>
          <a:xfrm>
            <a:off x="687600" y="7203600"/>
            <a:ext cx="4420800" cy="169277"/>
          </a:xfrm>
          <a:prstGeom prst="rect">
            <a:avLst/>
          </a:prstGeom>
        </p:spPr>
        <p:txBody>
          <a:bodyPr lIns="0" tIns="0" rIns="0" bIns="0" anchor="b" anchorCtr="0">
            <a:spAutoFit/>
          </a:bodyPr>
          <a:lstStyle>
            <a:lvl1pPr marL="0" indent="0" algn="l">
              <a:lnSpc>
                <a:spcPct val="100000"/>
              </a:lnSpc>
              <a:spcBef>
                <a:spcPts val="480"/>
              </a:spcBef>
              <a:buNone/>
              <a:defRPr sz="1100">
                <a:latin typeface="Barclays Effra" panose="020B0603020203020204" pitchFamily="34" charset="0"/>
              </a:defRPr>
            </a:lvl1pPr>
          </a:lstStyle>
          <a:p>
            <a:pPr lvl="0"/>
            <a:r>
              <a:rPr lang="en-US" dirty="0"/>
              <a:t>#</a:t>
            </a:r>
          </a:p>
        </p:txBody>
      </p:sp>
    </p:spTree>
    <p:extLst>
      <p:ext uri="{BB962C8B-B14F-4D97-AF65-F5344CB8AC3E}">
        <p14:creationId xmlns:p14="http://schemas.microsoft.com/office/powerpoint/2010/main" val="42831464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a:spLocks noGrp="1" noChangeArrowheads="1"/>
          </p:cNvSpPr>
          <p:nvPr userDrawn="1"/>
        </p:nvSpPr>
        <p:spPr bwMode="auto">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p>
            <a:pPr lvl="0" algn="l" defTabSz="932568" eaLnBrk="1" hangingPunct="1">
              <a:lnSpc>
                <a:spcPct val="80000"/>
              </a:lnSpc>
            </a:pPr>
            <a:r>
              <a:rPr lang="en-US" sz="2400" b="1" dirty="0">
                <a:solidFill>
                  <a:schemeClr val="tx1"/>
                </a:solidFill>
                <a:latin typeface="Barclays Effra" panose="020B0603020203020204" pitchFamily="34" charset="0"/>
                <a:ea typeface="+mj-ea"/>
                <a:cs typeface="+mj-cs"/>
              </a:rPr>
              <a:t>Disclaimer</a:t>
            </a:r>
          </a:p>
        </p:txBody>
      </p:sp>
      <p:sp>
        <p:nvSpPr>
          <p:cNvPr id="5" name="DisclaimerBody"/>
          <p:cNvSpPr>
            <a:spLocks noGrp="1"/>
          </p:cNvSpPr>
          <p:nvPr>
            <p:ph type="body" sz="quarter" idx="14"/>
            <p:custDataLst>
              <p:tags r:id="rId1"/>
            </p:custDataLst>
          </p:nvPr>
        </p:nvSpPr>
        <p:spPr>
          <a:xfrm>
            <a:off x="687600" y="1314000"/>
            <a:ext cx="8686800" cy="5734500"/>
          </a:xfrm>
          <a:prstGeom prst="rect">
            <a:avLst/>
          </a:prstGeom>
        </p:spPr>
        <p:txBody>
          <a:bodyPr lIns="0" rIns="18288">
            <a:noAutofit/>
          </a:bodyPr>
          <a:lstStyle>
            <a:lvl1pPr marL="0" indent="0">
              <a:lnSpc>
                <a:spcPct val="100000"/>
              </a:lnSpc>
              <a:spcBef>
                <a:spcPts val="0"/>
              </a:spcBef>
              <a:buNone/>
              <a:defRPr sz="1000">
                <a:latin typeface="Barclays Effra" panose="020B0603020203020204" pitchFamily="34" charset="0"/>
              </a:defRPr>
            </a:lvl1pPr>
          </a:lstStyle>
          <a:p>
            <a:pPr lvl="0"/>
            <a:r>
              <a:rPr lang="en-US"/>
              <a:t>Click to edit Master text styles</a:t>
            </a:r>
          </a:p>
        </p:txBody>
      </p:sp>
      <p:sp>
        <p:nvSpPr>
          <p:cNvPr id="7" name="PAGENUMBER"/>
          <p:cNvSpPr>
            <a:spLocks noGrp="1"/>
          </p:cNvSpPr>
          <p:nvPr>
            <p:ph type="body" sz="quarter" idx="23" hasCustomPrompt="1"/>
            <p:custDataLst>
              <p:tags r:id="rId2"/>
            </p:custDataLst>
          </p:nvPr>
        </p:nvSpPr>
        <p:spPr>
          <a:xfrm>
            <a:off x="687600" y="7203600"/>
            <a:ext cx="4420800" cy="169200"/>
          </a:xfrm>
          <a:prstGeom prst="rect">
            <a:avLst/>
          </a:prstGeom>
        </p:spPr>
        <p:txBody>
          <a:bodyPr lIns="0" tIns="0" rIns="0" bIns="0" anchor="b" anchorCtr="0">
            <a:spAutoFit/>
          </a:bodyPr>
          <a:lstStyle>
            <a:lvl1pPr marL="0" indent="0" algn="l">
              <a:lnSpc>
                <a:spcPct val="100000"/>
              </a:lnSpc>
              <a:spcBef>
                <a:spcPts val="480"/>
              </a:spcBef>
              <a:buNone/>
              <a:defRPr sz="1100">
                <a:latin typeface="Barclays Effra" panose="020B0603020203020204" pitchFamily="34" charset="0"/>
              </a:defRPr>
            </a:lvl1pPr>
          </a:lstStyle>
          <a:p>
            <a:pPr lvl="0"/>
            <a:r>
              <a:rPr lang="en-US" dirty="0"/>
              <a:t>#</a:t>
            </a:r>
          </a:p>
        </p:txBody>
      </p:sp>
    </p:spTree>
    <p:extLst>
      <p:ext uri="{BB962C8B-B14F-4D97-AF65-F5344CB8AC3E}">
        <p14:creationId xmlns:p14="http://schemas.microsoft.com/office/powerpoint/2010/main" val="721638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laimer with Title">
    <p:spTree>
      <p:nvGrpSpPr>
        <p:cNvPr id="1" name=""/>
        <p:cNvGrpSpPr/>
        <p:nvPr/>
      </p:nvGrpSpPr>
      <p:grpSpPr>
        <a:xfrm>
          <a:off x="0" y="0"/>
          <a:ext cx="0" cy="0"/>
          <a:chOff x="0" y="0"/>
          <a:chExt cx="0" cy="0"/>
        </a:xfrm>
      </p:grpSpPr>
      <p:sp>
        <p:nvSpPr>
          <p:cNvPr id="5" name="TITLE"/>
          <p:cNvSpPr>
            <a:spLocks noGrp="1"/>
          </p:cNvSpPr>
          <p:nvPr>
            <p:ph type="title" hasCustomPrompt="1"/>
            <p:custDataLst>
              <p:tags r:id="rId1"/>
            </p:custDataLst>
          </p:nvPr>
        </p:nvSpPr>
        <p:spPr>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a:defRPr lang="en-US" sz="2400" b="1" kern="1200" dirty="0">
                <a:latin typeface="Barclays Effra" panose="020B0603020203020204" pitchFamily="34" charset="0"/>
              </a:defRPr>
            </a:lvl1pPr>
          </a:lstStyle>
          <a:p>
            <a:pPr lvl="0"/>
            <a:r>
              <a:rPr lang="en-US" dirty="0"/>
              <a:t>Disclaimer</a:t>
            </a:r>
          </a:p>
        </p:txBody>
      </p:sp>
      <p:sp>
        <p:nvSpPr>
          <p:cNvPr id="9" name="PAGENUMBER"/>
          <p:cNvSpPr>
            <a:spLocks noGrp="1"/>
          </p:cNvSpPr>
          <p:nvPr>
            <p:ph type="body" sz="quarter" idx="23" hasCustomPrompt="1"/>
            <p:custDataLst>
              <p:tags r:id="rId2"/>
            </p:custDataLst>
          </p:nvPr>
        </p:nvSpPr>
        <p:spPr>
          <a:xfrm>
            <a:off x="687600" y="7203600"/>
            <a:ext cx="4420800" cy="169277"/>
          </a:xfrm>
          <a:prstGeom prst="rect">
            <a:avLst/>
          </a:prstGeom>
        </p:spPr>
        <p:txBody>
          <a:bodyPr lIns="0" tIns="0" rIns="0" bIns="0" anchor="b" anchorCtr="0">
            <a:spAutoFit/>
          </a:bodyPr>
          <a:lstStyle>
            <a:lvl1pPr marL="0" indent="0" algn="l">
              <a:lnSpc>
                <a:spcPct val="100000"/>
              </a:lnSpc>
              <a:spcBef>
                <a:spcPts val="480"/>
              </a:spcBef>
              <a:buNone/>
              <a:defRPr sz="1100">
                <a:latin typeface="Barclays Effra" panose="020B0603020203020204" pitchFamily="34" charset="0"/>
              </a:defRPr>
            </a:lvl1pPr>
          </a:lstStyle>
          <a:p>
            <a:pPr lvl="0"/>
            <a:r>
              <a:rPr lang="en-US" dirty="0"/>
              <a:t>#</a:t>
            </a:r>
          </a:p>
        </p:txBody>
      </p:sp>
      <p:sp>
        <p:nvSpPr>
          <p:cNvPr id="10" name="DisclaimerBody"/>
          <p:cNvSpPr>
            <a:spLocks noGrp="1"/>
          </p:cNvSpPr>
          <p:nvPr>
            <p:ph type="body" sz="quarter" idx="14"/>
            <p:custDataLst>
              <p:tags r:id="rId3"/>
            </p:custDataLst>
          </p:nvPr>
        </p:nvSpPr>
        <p:spPr>
          <a:xfrm>
            <a:off x="687600" y="1314000"/>
            <a:ext cx="8686800" cy="5734500"/>
          </a:xfrm>
          <a:prstGeom prst="rect">
            <a:avLst/>
          </a:prstGeom>
        </p:spPr>
        <p:txBody>
          <a:bodyPr lIns="0" rIns="18288">
            <a:noAutofit/>
          </a:bodyPr>
          <a:lstStyle>
            <a:lvl1pPr marL="0" indent="0">
              <a:lnSpc>
                <a:spcPct val="100000"/>
              </a:lnSpc>
              <a:spcBef>
                <a:spcPts val="0"/>
              </a:spcBef>
              <a:buNone/>
              <a:defRPr sz="1000">
                <a:latin typeface="Barclays Effra" panose="020B0603020203020204" pitchFamily="34" charset="0"/>
              </a:defRPr>
            </a:lvl1pPr>
          </a:lstStyle>
          <a:p>
            <a:pPr lvl="0"/>
            <a:r>
              <a:rPr lang="en-US"/>
              <a:t>Click to edit Master text styles</a:t>
            </a:r>
          </a:p>
        </p:txBody>
      </p:sp>
    </p:spTree>
    <p:extLst>
      <p:ext uri="{BB962C8B-B14F-4D97-AF65-F5344CB8AC3E}">
        <p14:creationId xmlns:p14="http://schemas.microsoft.com/office/powerpoint/2010/main" val="357369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sclaimer with Title">
    <p:spTree>
      <p:nvGrpSpPr>
        <p:cNvPr id="1" name=""/>
        <p:cNvGrpSpPr/>
        <p:nvPr/>
      </p:nvGrpSpPr>
      <p:grpSpPr>
        <a:xfrm>
          <a:off x="0" y="0"/>
          <a:ext cx="0" cy="0"/>
          <a:chOff x="0" y="0"/>
          <a:chExt cx="0" cy="0"/>
        </a:xfrm>
      </p:grpSpPr>
      <p:sp>
        <p:nvSpPr>
          <p:cNvPr id="5" name="TITLE"/>
          <p:cNvSpPr>
            <a:spLocks noGrp="1"/>
          </p:cNvSpPr>
          <p:nvPr>
            <p:ph type="title" hasCustomPrompt="1"/>
            <p:custDataLst>
              <p:tags r:id="rId1"/>
            </p:custDataLst>
          </p:nvPr>
        </p:nvSpPr>
        <p:spPr>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a:defRPr lang="en-US" sz="2400" b="1" kern="1200" dirty="0">
                <a:latin typeface="Barclays Effra" panose="020B0603020203020204" pitchFamily="34" charset="0"/>
              </a:defRPr>
            </a:lvl1pPr>
          </a:lstStyle>
          <a:p>
            <a:pPr lvl="0"/>
            <a:r>
              <a:rPr lang="en-US" dirty="0"/>
              <a:t>Disclaimer</a:t>
            </a:r>
          </a:p>
        </p:txBody>
      </p:sp>
      <p:sp>
        <p:nvSpPr>
          <p:cNvPr id="10" name="DisclaimerBody"/>
          <p:cNvSpPr>
            <a:spLocks noGrp="1"/>
          </p:cNvSpPr>
          <p:nvPr>
            <p:ph type="body" sz="quarter" idx="14"/>
            <p:custDataLst>
              <p:tags r:id="rId2"/>
            </p:custDataLst>
          </p:nvPr>
        </p:nvSpPr>
        <p:spPr>
          <a:xfrm>
            <a:off x="687600" y="1314000"/>
            <a:ext cx="8686800" cy="5734500"/>
          </a:xfrm>
          <a:prstGeom prst="rect">
            <a:avLst/>
          </a:prstGeom>
        </p:spPr>
        <p:txBody>
          <a:bodyPr lIns="0" rIns="18288">
            <a:noAutofit/>
          </a:bodyPr>
          <a:lstStyle>
            <a:lvl1pPr marL="0" indent="0">
              <a:lnSpc>
                <a:spcPct val="100000"/>
              </a:lnSpc>
              <a:spcBef>
                <a:spcPts val="0"/>
              </a:spcBef>
              <a:buNone/>
              <a:defRPr sz="1000">
                <a:latin typeface="Barclays Effra" panose="020B0603020203020204" pitchFamily="34" charset="0"/>
              </a:defRPr>
            </a:lvl1pPr>
          </a:lstStyle>
          <a:p>
            <a:pPr lvl="0"/>
            <a:r>
              <a:rPr lang="en-US"/>
              <a:t>Click to edit Master text styles</a:t>
            </a:r>
          </a:p>
        </p:txBody>
      </p:sp>
    </p:spTree>
    <p:extLst>
      <p:ext uri="{BB962C8B-B14F-4D97-AF65-F5344CB8AC3E}">
        <p14:creationId xmlns:p14="http://schemas.microsoft.com/office/powerpoint/2010/main" val="3827030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72E-0E93-CBDD-9176-CB9E9076C0DA}"/>
              </a:ext>
            </a:extLst>
          </p:cNvPr>
          <p:cNvSpPr>
            <a:spLocks noGrp="1"/>
          </p:cNvSpPr>
          <p:nvPr>
            <p:ph type="ctrTitle"/>
          </p:nvPr>
        </p:nvSpPr>
        <p:spPr>
          <a:xfrm>
            <a:off x="1257300" y="1272011"/>
            <a:ext cx="7543800" cy="2705947"/>
          </a:xfrm>
        </p:spPr>
        <p:txBody>
          <a:bodyPr anchor="b"/>
          <a:lstStyle>
            <a:lvl1pPr algn="ctr">
              <a:defRPr sz="4950"/>
            </a:lvl1pPr>
          </a:lstStyle>
          <a:p>
            <a:r>
              <a:rPr lang="en-US"/>
              <a:t>Click to edit Master title style</a:t>
            </a:r>
          </a:p>
        </p:txBody>
      </p:sp>
      <p:sp>
        <p:nvSpPr>
          <p:cNvPr id="3" name="Subtitle 2">
            <a:extLst>
              <a:ext uri="{FF2B5EF4-FFF2-40B4-BE49-F238E27FC236}">
                <a16:creationId xmlns:a16="http://schemas.microsoft.com/office/drawing/2014/main" id="{09C2A23B-1951-0EBB-C5D9-010968D9D266}"/>
              </a:ext>
            </a:extLst>
          </p:cNvPr>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a:extLst>
              <a:ext uri="{FF2B5EF4-FFF2-40B4-BE49-F238E27FC236}">
                <a16:creationId xmlns:a16="http://schemas.microsoft.com/office/drawing/2014/main" id="{2347E651-65D2-754D-E01F-0DE386EF2AA4}"/>
              </a:ext>
            </a:extLst>
          </p:cNvPr>
          <p:cNvSpPr>
            <a:spLocks noGrp="1"/>
          </p:cNvSpPr>
          <p:nvPr>
            <p:ph type="dt" sz="half" idx="10"/>
          </p:nvPr>
        </p:nvSpPr>
        <p:spPr/>
        <p:txBody>
          <a:bodyPr/>
          <a:lstStyle/>
          <a:p>
            <a:fld id="{E3024F71-7991-49A2-8312-E541ED66C5D0}" type="datetimeFigureOut">
              <a:rPr lang="en-US" smtClean="0"/>
              <a:t>11/10/24</a:t>
            </a:fld>
            <a:endParaRPr lang="en-US"/>
          </a:p>
        </p:txBody>
      </p:sp>
      <p:sp>
        <p:nvSpPr>
          <p:cNvPr id="5" name="Footer Placeholder 4">
            <a:extLst>
              <a:ext uri="{FF2B5EF4-FFF2-40B4-BE49-F238E27FC236}">
                <a16:creationId xmlns:a16="http://schemas.microsoft.com/office/drawing/2014/main" id="{949B6F30-8E76-0B1D-2F63-A159CA1B0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0FACC-74E5-C00A-B972-4885F0B1484D}"/>
              </a:ext>
            </a:extLst>
          </p:cNvPr>
          <p:cNvSpPr>
            <a:spLocks noGrp="1"/>
          </p:cNvSpPr>
          <p:nvPr>
            <p:ph type="sldNum" sz="quarter" idx="12"/>
          </p:nvPr>
        </p:nvSpPr>
        <p:spPr/>
        <p:txBody>
          <a:bodyPr/>
          <a:lstStyle/>
          <a:p>
            <a:fld id="{1F13D8B2-154A-47C6-9C4D-C4647423B3FF}" type="slidenum">
              <a:rPr lang="en-US" smtClean="0"/>
              <a:t>‹#›</a:t>
            </a:fld>
            <a:endParaRPr lang="en-US"/>
          </a:p>
        </p:txBody>
      </p:sp>
    </p:spTree>
    <p:extLst>
      <p:ext uri="{BB962C8B-B14F-4D97-AF65-F5344CB8AC3E}">
        <p14:creationId xmlns:p14="http://schemas.microsoft.com/office/powerpoint/2010/main" val="2241876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Page Logo">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960438" y="969963"/>
            <a:ext cx="8137526" cy="5832476"/>
          </a:xfrm>
          <a:prstGeom prst="rect">
            <a:avLst/>
          </a:prstGeom>
          <a:solidFill>
            <a:srgbClr val="1A2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3400" dirty="0">
              <a:latin typeface="Barclays Effra" panose="020B0603020203020204" pitchFamily="34" charset="0"/>
            </a:endParaRPr>
          </a:p>
        </p:txBody>
      </p:sp>
      <p:sp>
        <p:nvSpPr>
          <p:cNvPr id="24" name="CLOGO"/>
          <p:cNvSpPr>
            <a:spLocks noGrp="1"/>
          </p:cNvSpPr>
          <p:nvPr>
            <p:ph type="body" sz="quarter" idx="12" hasCustomPrompt="1"/>
            <p:custDataLst>
              <p:tags r:id="rId3"/>
            </p:custDataLst>
          </p:nvPr>
        </p:nvSpPr>
        <p:spPr>
          <a:xfrm>
            <a:off x="6281928" y="5878518"/>
            <a:ext cx="1592670" cy="439643"/>
          </a:xfrm>
          <a:prstGeom prst="rect">
            <a:avLst/>
          </a:prstGeom>
        </p:spPr>
        <p:txBody>
          <a:bodyPr anchor="ctr"/>
          <a:lstStyle>
            <a:lvl1pPr marL="0" marR="0" indent="0" algn="ctr" defTabSz="860268" eaLnBrk="1" fontAlgn="auto" latinLnBrk="0" hangingPunct="1">
              <a:lnSpc>
                <a:spcPct val="100000"/>
              </a:lnSpc>
              <a:spcBef>
                <a:spcPts val="0"/>
              </a:spcBef>
              <a:spcAft>
                <a:spcPts val="0"/>
              </a:spcAft>
              <a:buClrTx/>
              <a:buSzTx/>
              <a:buFontTx/>
              <a:buNone/>
              <a:tabLst/>
              <a:defRPr sz="1223" baseline="0">
                <a:solidFill>
                  <a:schemeClr val="accent1"/>
                </a:solidFill>
                <a:latin typeface="Barclays Effra" panose="020B0603020203020204" pitchFamily="34" charset="0"/>
              </a:defRPr>
            </a:lvl1pPr>
          </a:lstStyle>
          <a:p>
            <a:pPr marL="0" marR="0" lvl="0" indent="0" algn="ctr" defTabSz="860268"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schemeClr val="tx1"/>
                </a:solidFill>
                <a:effectLst/>
                <a:uLnTx/>
                <a:uFillTx/>
              </a:rPr>
              <a:t>Client Cover Logo</a:t>
            </a:r>
          </a:p>
        </p:txBody>
      </p:sp>
      <p:sp>
        <p:nvSpPr>
          <p:cNvPr id="25" name="PTITLE"/>
          <p:cNvSpPr>
            <a:spLocks noGrp="1" noChangeArrowheads="1"/>
          </p:cNvSpPr>
          <p:nvPr>
            <p:ph type="ctrTitle" hasCustomPrompt="1"/>
            <p:custDataLst>
              <p:tags r:id="rId4"/>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8" name="EAGLE_CYAN" hidden="1"/>
          <p:cNvSpPr>
            <a:spLocks/>
          </p:cNvSpPr>
          <p:nvPr userDrawn="1">
            <p:custDataLst>
              <p:tags r:id="rId5"/>
            </p:custDataLst>
          </p:nvPr>
        </p:nvSpPr>
        <p:spPr bwMode="auto">
          <a:xfrm>
            <a:off x="9207501" y="200025"/>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21" name="EAGLE_WHITE" hidden="1"/>
          <p:cNvPicPr>
            <a:picLocks noChangeAspect="1"/>
          </p:cNvPicPr>
          <p:nvPr userDrawn="1">
            <p:custDataLst>
              <p:tags r:id="rId6"/>
            </p:custDataLst>
          </p:nvPr>
        </p:nvPicPr>
        <p:blipFill>
          <a:blip r:embed="rId16" cstate="print">
            <a:biLevel thresh="25000"/>
            <a:extLst>
              <a:ext uri="{28A0092B-C50C-407E-A947-70E740481C1C}">
                <a14:useLocalDpi xmlns:a14="http://schemas.microsoft.com/office/drawing/2010/main" val="0"/>
              </a:ext>
            </a:extLst>
          </a:blip>
          <a:stretch>
            <a:fillRect/>
          </a:stretch>
        </p:blipFill>
        <p:spPr>
          <a:xfrm>
            <a:off x="9209209" y="200415"/>
            <a:ext cx="601138" cy="648000"/>
          </a:xfrm>
          <a:prstGeom prst="rect">
            <a:avLst/>
          </a:prstGeom>
        </p:spPr>
      </p:pic>
      <p:sp>
        <p:nvSpPr>
          <p:cNvPr id="17" name="TRACKINGCODE" hidden="1"/>
          <p:cNvSpPr txBox="1">
            <a:spLocks/>
          </p:cNvSpPr>
          <p:nvPr userDrawn="1">
            <p:custDataLst>
              <p:tags r:id="rId7"/>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tx1"/>
              </a:solidFill>
              <a:latin typeface="Barclays Effra" panose="020B0603020203020204" pitchFamily="34" charset="0"/>
            </a:endParaRPr>
          </a:p>
        </p:txBody>
      </p:sp>
      <p:cxnSp>
        <p:nvCxnSpPr>
          <p:cNvPr id="16" name="Straight Connector 15">
            <a:extLst>
              <a:ext uri="{FF2B5EF4-FFF2-40B4-BE49-F238E27FC236}">
                <a16:creationId xmlns:a16="http://schemas.microsoft.com/office/drawing/2014/main" id="{E96C7159-7CE7-7E4C-9201-FE209A72A660}"/>
              </a:ext>
            </a:extLst>
          </p:cNvPr>
          <p:cNvCxnSpPr>
            <a:cxnSpLocks/>
          </p:cNvCxnSpPr>
          <p:nvPr userDrawn="1">
            <p:custDataLst>
              <p:tags r:id="rId8"/>
            </p:custDataLst>
          </p:nvPr>
        </p:nvCxnSpPr>
        <p:spPr bwMode="auto">
          <a:xfrm>
            <a:off x="4233600" y="5842800"/>
            <a:ext cx="0" cy="432048"/>
          </a:xfrm>
          <a:prstGeom prst="line">
            <a:avLst/>
          </a:prstGeom>
          <a:ln w="127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6C7159-7CE7-7E4C-9201-FE209A72A660}"/>
              </a:ext>
            </a:extLst>
          </p:cNvPr>
          <p:cNvCxnSpPr>
            <a:cxnSpLocks/>
          </p:cNvCxnSpPr>
          <p:nvPr userDrawn="1">
            <p:custDataLst>
              <p:tags r:id="rId9"/>
            </p:custDataLst>
          </p:nvPr>
        </p:nvCxnSpPr>
        <p:spPr bwMode="auto">
          <a:xfrm>
            <a:off x="6135624" y="5842800"/>
            <a:ext cx="0" cy="432048"/>
          </a:xfrm>
          <a:prstGeom prst="line">
            <a:avLst/>
          </a:prstGeom>
          <a:ln w="127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PSUBTITLE"/>
          <p:cNvSpPr>
            <a:spLocks noGrp="1" noChangeArrowheads="1"/>
          </p:cNvSpPr>
          <p:nvPr>
            <p:ph type="subTitle" idx="1" hasCustomPrompt="1"/>
            <p:custDataLst>
              <p:tags r:id="rId10"/>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15" name="PDATETIME"/>
          <p:cNvSpPr>
            <a:spLocks noGrp="1"/>
          </p:cNvSpPr>
          <p:nvPr>
            <p:ph type="body" sz="quarter" idx="13" hasCustomPrompt="1"/>
            <p:custDataLst>
              <p:tags r:id="rId11"/>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3" name="PSIGNPOST"/>
          <p:cNvSpPr>
            <a:spLocks noGrp="1"/>
          </p:cNvSpPr>
          <p:nvPr>
            <p:ph type="body" sz="quarter" idx="14" hasCustomPrompt="1"/>
            <p:custDataLst>
              <p:tags r:id="rId12"/>
            </p:custDataLst>
          </p:nvPr>
        </p:nvSpPr>
        <p:spPr>
          <a:xfrm>
            <a:off x="8337600" y="1051200"/>
            <a:ext cx="679400" cy="345800"/>
          </a:xfrm>
          <a:prstGeom prst="rect">
            <a:avLst/>
          </a:prstGeom>
        </p:spPr>
        <p:txBody>
          <a:bodyPr wrap="none" lIns="0" tIns="46800" rIns="0" bIns="46800" anchor="t" anchorCtr="0"/>
          <a:lstStyle>
            <a:lvl1pPr marL="0" marR="0" indent="0" algn="r"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 name="STAMP" hidden="1">
            <a:extLst>
              <a:ext uri="{FF2B5EF4-FFF2-40B4-BE49-F238E27FC236}">
                <a16:creationId xmlns:a16="http://schemas.microsoft.com/office/drawing/2014/main" id="{B7ACDAEB-210C-ABF9-9264-88DAC7865A93}"/>
              </a:ext>
            </a:extLst>
          </p:cNvPr>
          <p:cNvSpPr txBox="1">
            <a:spLocks/>
          </p:cNvSpPr>
          <p:nvPr userDrawn="1">
            <p:custDataLst>
              <p:tags r:id="rId13"/>
            </p:custDataLst>
          </p:nvPr>
        </p:nvSpPr>
        <p:spPr>
          <a:xfrm>
            <a:off x="1393199" y="1393200"/>
            <a:ext cx="3618000" cy="313100"/>
          </a:xfrm>
          <a:prstGeom prst="rect">
            <a:avLst/>
          </a:prstGeom>
        </p:spPr>
        <p:txBody>
          <a:bodyPr wrap="square" lIns="0" tIns="46800" rIns="0" bIns="4680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marL="0" indent="0" algn="l">
              <a:lnSpc>
                <a:spcPct val="100000"/>
              </a:lnSpc>
              <a:spcBef>
                <a:spcPts val="0"/>
              </a:spcBef>
              <a:spcAft>
                <a:spcPts val="2400"/>
              </a:spcAft>
            </a:pPr>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4" name="Picture 3">
            <a:extLst>
              <a:ext uri="{FF2B5EF4-FFF2-40B4-BE49-F238E27FC236}">
                <a16:creationId xmlns:a16="http://schemas.microsoft.com/office/drawing/2014/main" id="{DE6A4A40-221F-DA2B-62A6-C3058ED8B814}"/>
              </a:ext>
            </a:extLst>
          </p:cNvPr>
          <p:cNvPicPr>
            <a:picLocks noChangeAspect="1"/>
          </p:cNvPicPr>
          <p:nvPr userDrawn="1">
            <p:custDataLst>
              <p:tags r:id="rId14"/>
            </p:custDataLst>
          </p:nvPr>
        </p:nvPicPr>
        <p:blipFill>
          <a:blip r:embed="rId17">
            <a:extLst>
              <a:ext uri="{28A0092B-C50C-407E-A947-70E740481C1C}">
                <a14:useLocalDpi xmlns:a14="http://schemas.microsoft.com/office/drawing/2010/main" val="0"/>
              </a:ext>
            </a:extLst>
          </a:blip>
          <a:stretch>
            <a:fillRect/>
          </a:stretch>
        </p:blipFill>
        <p:spPr>
          <a:xfrm>
            <a:off x="1393200" y="5861304"/>
            <a:ext cx="2548800" cy="432815"/>
          </a:xfrm>
          <a:prstGeom prst="rect">
            <a:avLst/>
          </a:prstGeom>
        </p:spPr>
      </p:pic>
    </p:spTree>
    <p:custDataLst>
      <p:tags r:id="rId1"/>
    </p:custDataLst>
    <p:extLst>
      <p:ext uri="{BB962C8B-B14F-4D97-AF65-F5344CB8AC3E}">
        <p14:creationId xmlns:p14="http://schemas.microsoft.com/office/powerpoint/2010/main" val="2440656231"/>
      </p:ext>
    </p:extLst>
  </p:cSld>
  <p:clrMapOvr>
    <a:masterClrMapping/>
  </p:clrMapOvr>
  <p:extLst>
    <p:ext uri="{DCECCB84-F9BA-43D5-87BE-67443E8EF086}">
      <p15:sldGuideLst xmlns:p15="http://schemas.microsoft.com/office/powerpoint/2012/main">
        <p15:guide id="1" orient="horz" pos="3720">
          <p15:clr>
            <a:srgbClr val="FBAE40"/>
          </p15:clr>
        </p15:guide>
        <p15:guide id="2" orient="horz" pos="3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Page Single Logo">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960438" y="969963"/>
            <a:ext cx="8137526" cy="5832476"/>
          </a:xfrm>
          <a:prstGeom prst="rect">
            <a:avLst/>
          </a:prstGeom>
          <a:solidFill>
            <a:srgbClr val="1A2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3400" dirty="0">
              <a:latin typeface="Barclays Effra" panose="020B0603020203020204" pitchFamily="34" charset="0"/>
            </a:endParaRPr>
          </a:p>
        </p:txBody>
      </p:sp>
      <p:sp>
        <p:nvSpPr>
          <p:cNvPr id="18" name="CLOGO"/>
          <p:cNvSpPr>
            <a:spLocks noGrp="1"/>
          </p:cNvSpPr>
          <p:nvPr>
            <p:ph type="body" sz="quarter" idx="12" hasCustomPrompt="1"/>
            <p:custDataLst>
              <p:tags r:id="rId3"/>
            </p:custDataLst>
          </p:nvPr>
        </p:nvSpPr>
        <p:spPr>
          <a:xfrm>
            <a:off x="6751500" y="5862377"/>
            <a:ext cx="1929384" cy="630936"/>
          </a:xfrm>
          <a:prstGeom prst="rect">
            <a:avLst/>
          </a:prstGeom>
        </p:spPr>
        <p:txBody>
          <a:bodyPr anchor="ctr"/>
          <a:lstStyle>
            <a:lvl1pPr marL="0" marR="0" indent="0" algn="ctr" defTabSz="860268" eaLnBrk="1" fontAlgn="auto" latinLnBrk="0" hangingPunct="1">
              <a:lnSpc>
                <a:spcPct val="100000"/>
              </a:lnSpc>
              <a:spcBef>
                <a:spcPts val="0"/>
              </a:spcBef>
              <a:spcAft>
                <a:spcPts val="0"/>
              </a:spcAft>
              <a:buClrTx/>
              <a:buSzTx/>
              <a:buFontTx/>
              <a:buNone/>
              <a:tabLst/>
              <a:defRPr sz="1223" baseline="0">
                <a:solidFill>
                  <a:schemeClr val="accent1"/>
                </a:solidFill>
                <a:latin typeface="Barclays Effra" panose="020B0603020203020204" pitchFamily="34" charset="0"/>
              </a:defRPr>
            </a:lvl1pPr>
          </a:lstStyle>
          <a:p>
            <a:pPr marL="0" marR="0" lvl="0" indent="0" algn="ctr" defTabSz="860268"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schemeClr val="tx1"/>
                </a:solidFill>
                <a:effectLst/>
                <a:uLnTx/>
                <a:uFillTx/>
              </a:rPr>
              <a:t>Client Cover Logo</a:t>
            </a:r>
          </a:p>
        </p:txBody>
      </p:sp>
      <p:sp>
        <p:nvSpPr>
          <p:cNvPr id="14" name="PTITLE"/>
          <p:cNvSpPr>
            <a:spLocks noGrp="1" noChangeArrowheads="1"/>
          </p:cNvSpPr>
          <p:nvPr>
            <p:ph type="ctrTitle" hasCustomPrompt="1"/>
            <p:custDataLst>
              <p:tags r:id="rId4"/>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21" name="EAGLE_CYAN" hidden="1"/>
          <p:cNvSpPr>
            <a:spLocks/>
          </p:cNvSpPr>
          <p:nvPr userDrawn="1">
            <p:custDataLst>
              <p:tags r:id="rId5"/>
            </p:custDataLst>
          </p:nvPr>
        </p:nvSpPr>
        <p:spPr bwMode="auto">
          <a:xfrm>
            <a:off x="9207501" y="200025"/>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22" name="EAGLE_WHITE" hidden="1"/>
          <p:cNvPicPr>
            <a:picLocks noChangeAspect="1"/>
          </p:cNvPicPr>
          <p:nvPr userDrawn="1">
            <p:custDataLst>
              <p:tags r:id="rId6"/>
            </p:custDataLst>
          </p:nvPr>
        </p:nvPicPr>
        <p:blipFill>
          <a:blip r:embed="rId14" cstate="print">
            <a:biLevel thresh="25000"/>
            <a:extLst>
              <a:ext uri="{28A0092B-C50C-407E-A947-70E740481C1C}">
                <a14:useLocalDpi xmlns:a14="http://schemas.microsoft.com/office/drawing/2010/main" val="0"/>
              </a:ext>
            </a:extLst>
          </a:blip>
          <a:stretch>
            <a:fillRect/>
          </a:stretch>
        </p:blipFill>
        <p:spPr>
          <a:xfrm>
            <a:off x="9209209" y="200415"/>
            <a:ext cx="601138" cy="648000"/>
          </a:xfrm>
          <a:prstGeom prst="rect">
            <a:avLst/>
          </a:prstGeom>
        </p:spPr>
      </p:pic>
      <p:sp>
        <p:nvSpPr>
          <p:cNvPr id="17" name="TRACKINGCODE" hidden="1"/>
          <p:cNvSpPr txBox="1">
            <a:spLocks/>
          </p:cNvSpPr>
          <p:nvPr userDrawn="1">
            <p:custDataLst>
              <p:tags r:id="rId7"/>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tx1"/>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8"/>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15" name="PDATETIME"/>
          <p:cNvSpPr>
            <a:spLocks noGrp="1"/>
          </p:cNvSpPr>
          <p:nvPr>
            <p:ph type="body" sz="quarter" idx="13" hasCustomPrompt="1"/>
            <p:custDataLst>
              <p:tags r:id="rId9"/>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0" name="PSIGNPOST"/>
          <p:cNvSpPr>
            <a:spLocks noGrp="1"/>
          </p:cNvSpPr>
          <p:nvPr>
            <p:ph type="body" sz="quarter" idx="14" hasCustomPrompt="1"/>
            <p:custDataLst>
              <p:tags r:id="rId10"/>
            </p:custDataLst>
          </p:nvPr>
        </p:nvSpPr>
        <p:spPr>
          <a:xfrm>
            <a:off x="8337600" y="1051200"/>
            <a:ext cx="679400" cy="345800"/>
          </a:xfrm>
          <a:prstGeom prst="rect">
            <a:avLst/>
          </a:prstGeom>
        </p:spPr>
        <p:txBody>
          <a:bodyPr wrap="none" lIns="0" tIns="46800" rIns="0" bIns="46800" anchor="t" anchorCtr="0"/>
          <a:lstStyle>
            <a:lvl1pPr marL="0" marR="0" indent="0" algn="r"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 name="STAMP" hidden="1">
            <a:extLst>
              <a:ext uri="{FF2B5EF4-FFF2-40B4-BE49-F238E27FC236}">
                <a16:creationId xmlns:a16="http://schemas.microsoft.com/office/drawing/2014/main" id="{428F23C1-3325-F53C-0D04-C10022B85624}"/>
              </a:ext>
            </a:extLst>
          </p:cNvPr>
          <p:cNvSpPr txBox="1">
            <a:spLocks/>
          </p:cNvSpPr>
          <p:nvPr userDrawn="1">
            <p:custDataLst>
              <p:tags r:id="rId11"/>
            </p:custDataLst>
          </p:nvPr>
        </p:nvSpPr>
        <p:spPr>
          <a:xfrm>
            <a:off x="1393199" y="1393200"/>
            <a:ext cx="3618000" cy="313100"/>
          </a:xfrm>
          <a:prstGeom prst="rect">
            <a:avLst/>
          </a:prstGeom>
        </p:spPr>
        <p:txBody>
          <a:bodyPr wrap="square" lIns="0" tIns="46800" rIns="0" bIns="4680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marL="0" indent="0" algn="l">
              <a:lnSpc>
                <a:spcPct val="100000"/>
              </a:lnSpc>
              <a:spcBef>
                <a:spcPts val="0"/>
              </a:spcBef>
              <a:spcAft>
                <a:spcPts val="2400"/>
              </a:spcAft>
            </a:pPr>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4" name="Picture 3">
            <a:extLst>
              <a:ext uri="{FF2B5EF4-FFF2-40B4-BE49-F238E27FC236}">
                <a16:creationId xmlns:a16="http://schemas.microsoft.com/office/drawing/2014/main" id="{28F102A7-0B89-0035-71A8-FE35EFE960A0}"/>
              </a:ext>
            </a:extLst>
          </p:cNvPr>
          <p:cNvPicPr>
            <a:picLocks noChangeAspect="1"/>
          </p:cNvPicPr>
          <p:nvPr userDrawn="1">
            <p:custDataLst>
              <p:tags r:id="rId12"/>
            </p:custDataLst>
          </p:nvPr>
        </p:nvPicPr>
        <p:blipFill>
          <a:blip r:embed="rId15">
            <a:extLst>
              <a:ext uri="{28A0092B-C50C-407E-A947-70E740481C1C}">
                <a14:useLocalDpi xmlns:a14="http://schemas.microsoft.com/office/drawing/2010/main" val="0"/>
              </a:ext>
            </a:extLst>
          </a:blip>
          <a:stretch>
            <a:fillRect/>
          </a:stretch>
        </p:blipFill>
        <p:spPr>
          <a:xfrm>
            <a:off x="1393200" y="5861304"/>
            <a:ext cx="2548800" cy="432815"/>
          </a:xfrm>
          <a:prstGeom prst="rect">
            <a:avLst/>
          </a:prstGeom>
        </p:spPr>
      </p:pic>
    </p:spTree>
    <p:custDataLst>
      <p:tags r:id="rId1"/>
    </p:custDataLst>
    <p:extLst>
      <p:ext uri="{BB962C8B-B14F-4D97-AF65-F5344CB8AC3E}">
        <p14:creationId xmlns:p14="http://schemas.microsoft.com/office/powerpoint/2010/main" val="1160080873"/>
      </p:ext>
    </p:extLst>
  </p:cSld>
  <p:clrMapOvr>
    <a:masterClrMapping/>
  </p:clrMapOvr>
  <p:extLst>
    <p:ext uri="{DCECCB84-F9BA-43D5-87BE-67443E8EF086}">
      <p15:sldGuideLst xmlns:p15="http://schemas.microsoft.com/office/powerpoint/2012/main">
        <p15:guide id="1" orient="horz" pos="3720">
          <p15:clr>
            <a:srgbClr val="FBAE40"/>
          </p15:clr>
        </p15:guide>
        <p15:guide id="2" orient="horz" pos="3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Page Single Logo">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960438" y="969963"/>
            <a:ext cx="8137525" cy="58324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22" name="CLOGO"/>
          <p:cNvSpPr>
            <a:spLocks noGrp="1"/>
          </p:cNvSpPr>
          <p:nvPr>
            <p:ph type="body" sz="quarter" idx="12" hasCustomPrompt="1"/>
            <p:custDataLst>
              <p:tags r:id="rId3"/>
            </p:custDataLst>
          </p:nvPr>
        </p:nvSpPr>
        <p:spPr>
          <a:xfrm>
            <a:off x="6751500" y="5862377"/>
            <a:ext cx="1929384" cy="630936"/>
          </a:xfrm>
          <a:prstGeom prst="rect">
            <a:avLst/>
          </a:prstGeom>
        </p:spPr>
        <p:txBody>
          <a:bodyPr anchor="ctr"/>
          <a:lstStyle>
            <a:lvl1pPr marL="0" marR="0" indent="0" algn="ctr" defTabSz="860268" eaLnBrk="1" fontAlgn="auto" latinLnBrk="0" hangingPunct="1">
              <a:lnSpc>
                <a:spcPct val="100000"/>
              </a:lnSpc>
              <a:spcBef>
                <a:spcPts val="0"/>
              </a:spcBef>
              <a:spcAft>
                <a:spcPts val="0"/>
              </a:spcAft>
              <a:buClrTx/>
              <a:buSzTx/>
              <a:buFontTx/>
              <a:buNone/>
              <a:tabLst/>
              <a:defRPr sz="1223" baseline="0">
                <a:solidFill>
                  <a:schemeClr val="accent1"/>
                </a:solidFill>
                <a:latin typeface="Barclays Effra" panose="020B0603020203020204" pitchFamily="34" charset="0"/>
              </a:defRPr>
            </a:lvl1pPr>
          </a:lstStyle>
          <a:p>
            <a:pPr marL="0" marR="0" lvl="0" indent="0" algn="ctr" defTabSz="860268"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schemeClr val="tx1"/>
                </a:solidFill>
                <a:effectLst/>
                <a:uLnTx/>
                <a:uFillTx/>
              </a:rPr>
              <a:t>Client Cover Logo</a:t>
            </a:r>
          </a:p>
        </p:txBody>
      </p:sp>
      <p:sp>
        <p:nvSpPr>
          <p:cNvPr id="20" name="PTITLE"/>
          <p:cNvSpPr>
            <a:spLocks noGrp="1" noChangeArrowheads="1"/>
          </p:cNvSpPr>
          <p:nvPr>
            <p:ph type="ctrTitle" hasCustomPrompt="1"/>
            <p:custDataLst>
              <p:tags r:id="rId4"/>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2" name="EAGLE_CYAN" hidden="1"/>
          <p:cNvSpPr>
            <a:spLocks/>
          </p:cNvSpPr>
          <p:nvPr userDrawn="1">
            <p:custDataLst>
              <p:tags r:id="rId5"/>
            </p:custDataLst>
          </p:nvPr>
        </p:nvSpPr>
        <p:spPr bwMode="auto">
          <a:xfrm>
            <a:off x="9207501" y="200025"/>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14" name="EAGLE_WHITE" hidden="1"/>
          <p:cNvPicPr>
            <a:picLocks noChangeAspect="1"/>
          </p:cNvPicPr>
          <p:nvPr userDrawn="1">
            <p:custDataLst>
              <p:tags r:id="rId6"/>
            </p:custDataLst>
          </p:nvPr>
        </p:nvPicPr>
        <p:blipFill>
          <a:blip r:embed="rId14" cstate="print">
            <a:biLevel thresh="25000"/>
            <a:extLst>
              <a:ext uri="{28A0092B-C50C-407E-A947-70E740481C1C}">
                <a14:useLocalDpi xmlns:a14="http://schemas.microsoft.com/office/drawing/2010/main" val="0"/>
              </a:ext>
            </a:extLst>
          </a:blip>
          <a:stretch>
            <a:fillRect/>
          </a:stretch>
        </p:blipFill>
        <p:spPr>
          <a:xfrm>
            <a:off x="9209209" y="200415"/>
            <a:ext cx="601138" cy="648000"/>
          </a:xfrm>
          <a:prstGeom prst="rect">
            <a:avLst/>
          </a:prstGeom>
        </p:spPr>
      </p:pic>
      <p:sp>
        <p:nvSpPr>
          <p:cNvPr id="17" name="TRACKINGCODE" hidden="1"/>
          <p:cNvSpPr txBox="1">
            <a:spLocks/>
          </p:cNvSpPr>
          <p:nvPr userDrawn="1">
            <p:custDataLst>
              <p:tags r:id="rId7"/>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8"/>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21" name="PDATETIME"/>
          <p:cNvSpPr>
            <a:spLocks noGrp="1"/>
          </p:cNvSpPr>
          <p:nvPr>
            <p:ph type="body" sz="quarter" idx="13" hasCustomPrompt="1"/>
            <p:custDataLst>
              <p:tags r:id="rId9"/>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18" name="PSIGNPOST"/>
          <p:cNvSpPr>
            <a:spLocks noGrp="1"/>
          </p:cNvSpPr>
          <p:nvPr>
            <p:ph type="body" sz="quarter" idx="14" hasCustomPrompt="1"/>
            <p:custDataLst>
              <p:tags r:id="rId10"/>
            </p:custDataLst>
          </p:nvPr>
        </p:nvSpPr>
        <p:spPr>
          <a:xfrm>
            <a:off x="8337600" y="1051200"/>
            <a:ext cx="679400" cy="345800"/>
          </a:xfrm>
          <a:prstGeom prst="rect">
            <a:avLst/>
          </a:prstGeom>
        </p:spPr>
        <p:txBody>
          <a:bodyPr wrap="none" lIns="0" tIns="46800" rIns="0" bIns="46800" anchor="t" anchorCtr="0"/>
          <a:lstStyle>
            <a:lvl1pPr marL="0" marR="0" indent="0" algn="r"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 name="STAMP" hidden="1">
            <a:extLst>
              <a:ext uri="{FF2B5EF4-FFF2-40B4-BE49-F238E27FC236}">
                <a16:creationId xmlns:a16="http://schemas.microsoft.com/office/drawing/2014/main" id="{D111351E-6EF2-CA8F-7BE1-4195F1A00EE9}"/>
              </a:ext>
            </a:extLst>
          </p:cNvPr>
          <p:cNvSpPr txBox="1">
            <a:spLocks/>
          </p:cNvSpPr>
          <p:nvPr userDrawn="1">
            <p:custDataLst>
              <p:tags r:id="rId11"/>
            </p:custDataLst>
          </p:nvPr>
        </p:nvSpPr>
        <p:spPr>
          <a:xfrm>
            <a:off x="1393200" y="1393200"/>
            <a:ext cx="65" cy="319384"/>
          </a:xfrm>
          <a:prstGeom prst="rect">
            <a:avLst/>
          </a:prstGeom>
        </p:spPr>
        <p:txBody>
          <a:bodyPr wrap="none" lIns="0" tIns="46800" rIns="0" bIns="4680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4" name="Picture 3">
            <a:extLst>
              <a:ext uri="{FF2B5EF4-FFF2-40B4-BE49-F238E27FC236}">
                <a16:creationId xmlns:a16="http://schemas.microsoft.com/office/drawing/2014/main" id="{2D6BF519-FB94-B7F5-39CA-8DDE33726A29}"/>
              </a:ext>
            </a:extLst>
          </p:cNvPr>
          <p:cNvPicPr>
            <a:picLocks noChangeAspect="1"/>
          </p:cNvPicPr>
          <p:nvPr userDrawn="1">
            <p:custDataLst>
              <p:tags r:id="rId12"/>
            </p:custDataLst>
          </p:nvPr>
        </p:nvPicPr>
        <p:blipFill>
          <a:blip r:embed="rId15">
            <a:extLst>
              <a:ext uri="{28A0092B-C50C-407E-A947-70E740481C1C}">
                <a14:useLocalDpi xmlns:a14="http://schemas.microsoft.com/office/drawing/2010/main" val="0"/>
              </a:ext>
            </a:extLst>
          </a:blip>
          <a:stretch>
            <a:fillRect/>
          </a:stretch>
        </p:blipFill>
        <p:spPr>
          <a:xfrm>
            <a:off x="1393200" y="5861304"/>
            <a:ext cx="2548800" cy="432815"/>
          </a:xfrm>
          <a:prstGeom prst="rect">
            <a:avLst/>
          </a:prstGeom>
        </p:spPr>
      </p:pic>
    </p:spTree>
    <p:custDataLst>
      <p:tags r:id="rId1"/>
    </p:custDataLst>
    <p:extLst>
      <p:ext uri="{BB962C8B-B14F-4D97-AF65-F5344CB8AC3E}">
        <p14:creationId xmlns:p14="http://schemas.microsoft.com/office/powerpoint/2010/main" val="776992413"/>
      </p:ext>
    </p:extLst>
  </p:cSld>
  <p:clrMapOvr>
    <a:masterClrMapping/>
  </p:clrMapOvr>
  <p:extLst>
    <p:ext uri="{DCECCB84-F9BA-43D5-87BE-67443E8EF086}">
      <p15:sldGuideLst xmlns:p15="http://schemas.microsoft.com/office/powerpoint/2012/main">
        <p15:guide id="1" orient="horz" pos="3720" userDrawn="1">
          <p15:clr>
            <a:srgbClr val="FBAE40"/>
          </p15:clr>
        </p15:guide>
        <p15:guide id="2" orient="horz" pos="39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Page">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9" name="Rectangle 18"/>
          <p:cNvSpPr/>
          <p:nvPr userDrawn="1"/>
        </p:nvSpPr>
        <p:spPr>
          <a:xfrm>
            <a:off x="960120" y="969963"/>
            <a:ext cx="8137525" cy="5832476"/>
          </a:xfrm>
          <a:prstGeom prst="rect">
            <a:avLst/>
          </a:prstGeom>
          <a:solidFill>
            <a:srgbClr val="1A2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3400" dirty="0">
              <a:latin typeface="Barclays Effra" panose="020B0603020203020204" pitchFamily="34" charset="0"/>
            </a:endParaRPr>
          </a:p>
        </p:txBody>
      </p:sp>
      <p:sp>
        <p:nvSpPr>
          <p:cNvPr id="18" name="PTITLE"/>
          <p:cNvSpPr>
            <a:spLocks noGrp="1" noChangeArrowheads="1"/>
          </p:cNvSpPr>
          <p:nvPr>
            <p:ph type="ctrTitle" hasCustomPrompt="1"/>
            <p:custDataLst>
              <p:tags r:id="rId3"/>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4" name="EAGLE_CYAN" hidden="1"/>
          <p:cNvSpPr>
            <a:spLocks/>
          </p:cNvSpPr>
          <p:nvPr userDrawn="1">
            <p:custDataLst>
              <p:tags r:id="rId4"/>
            </p:custDataLst>
          </p:nvPr>
        </p:nvSpPr>
        <p:spPr bwMode="auto">
          <a:xfrm>
            <a:off x="9207501" y="200025"/>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15" name="EAGLE_WHITE" hidden="1"/>
          <p:cNvPicPr>
            <a:picLocks noChangeAspect="1"/>
          </p:cNvPicPr>
          <p:nvPr userDrawn="1">
            <p:custDataLst>
              <p:tags r:id="rId5"/>
            </p:custDataLst>
          </p:nvPr>
        </p:nvPicPr>
        <p:blipFill>
          <a:blip r:embed="rId13" cstate="print">
            <a:biLevel thresh="25000"/>
            <a:extLst>
              <a:ext uri="{28A0092B-C50C-407E-A947-70E740481C1C}">
                <a14:useLocalDpi xmlns:a14="http://schemas.microsoft.com/office/drawing/2010/main" val="0"/>
              </a:ext>
            </a:extLst>
          </a:blip>
          <a:stretch>
            <a:fillRect/>
          </a:stretch>
        </p:blipFill>
        <p:spPr>
          <a:xfrm>
            <a:off x="9209209" y="200415"/>
            <a:ext cx="601138" cy="648000"/>
          </a:xfrm>
          <a:prstGeom prst="rect">
            <a:avLst/>
          </a:prstGeom>
        </p:spPr>
      </p:pic>
      <p:sp>
        <p:nvSpPr>
          <p:cNvPr id="17" name="TRACKINGCODE" hidden="1"/>
          <p:cNvSpPr txBox="1">
            <a:spLocks/>
          </p:cNvSpPr>
          <p:nvPr userDrawn="1">
            <p:custDataLst>
              <p:tags r:id="rId6"/>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tx1"/>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7"/>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20" name="PDATETIME"/>
          <p:cNvSpPr>
            <a:spLocks noGrp="1"/>
          </p:cNvSpPr>
          <p:nvPr>
            <p:ph type="body" sz="quarter" idx="13" hasCustomPrompt="1"/>
            <p:custDataLst>
              <p:tags r:id="rId8"/>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1" name="PSIGNPOST"/>
          <p:cNvSpPr>
            <a:spLocks noGrp="1"/>
          </p:cNvSpPr>
          <p:nvPr>
            <p:ph type="body" sz="quarter" idx="14" hasCustomPrompt="1"/>
            <p:custDataLst>
              <p:tags r:id="rId9"/>
            </p:custDataLst>
          </p:nvPr>
        </p:nvSpPr>
        <p:spPr>
          <a:xfrm>
            <a:off x="8337600" y="1051200"/>
            <a:ext cx="679400" cy="345800"/>
          </a:xfrm>
          <a:prstGeom prst="rect">
            <a:avLst/>
          </a:prstGeom>
        </p:spPr>
        <p:txBody>
          <a:bodyPr wrap="none" lIns="0" tIns="46800" rIns="0" bIns="46800" anchor="t" anchorCtr="0"/>
          <a:lstStyle>
            <a:lvl1pPr marL="0" marR="0" indent="0" algn="r"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 name="STAMP" hidden="1">
            <a:extLst>
              <a:ext uri="{FF2B5EF4-FFF2-40B4-BE49-F238E27FC236}">
                <a16:creationId xmlns:a16="http://schemas.microsoft.com/office/drawing/2014/main" id="{D3577AC2-DCBA-4487-19B0-E75C9B0387C9}"/>
              </a:ext>
            </a:extLst>
          </p:cNvPr>
          <p:cNvSpPr txBox="1">
            <a:spLocks/>
          </p:cNvSpPr>
          <p:nvPr userDrawn="1">
            <p:custDataLst>
              <p:tags r:id="rId10"/>
            </p:custDataLst>
          </p:nvPr>
        </p:nvSpPr>
        <p:spPr>
          <a:xfrm>
            <a:off x="1393199" y="1393200"/>
            <a:ext cx="3618000" cy="313100"/>
          </a:xfrm>
          <a:prstGeom prst="rect">
            <a:avLst/>
          </a:prstGeom>
        </p:spPr>
        <p:txBody>
          <a:bodyPr wrap="square" lIns="0" tIns="46800" rIns="0" bIns="4680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marL="0" indent="0" algn="l">
              <a:lnSpc>
                <a:spcPct val="100000"/>
              </a:lnSpc>
              <a:spcBef>
                <a:spcPts val="0"/>
              </a:spcBef>
              <a:spcAft>
                <a:spcPts val="2400"/>
              </a:spcAft>
            </a:pPr>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4" name="Picture 3">
            <a:extLst>
              <a:ext uri="{FF2B5EF4-FFF2-40B4-BE49-F238E27FC236}">
                <a16:creationId xmlns:a16="http://schemas.microsoft.com/office/drawing/2014/main" id="{368D7159-0A80-8909-B95B-6877E99D6CB8}"/>
              </a:ext>
            </a:extLst>
          </p:cNvPr>
          <p:cNvPicPr>
            <a:picLocks noChangeAspect="1"/>
          </p:cNvPicPr>
          <p:nvPr userDrawn="1">
            <p:custDataLst>
              <p:tags r:id="rId11"/>
            </p:custDataLst>
          </p:nvPr>
        </p:nvPicPr>
        <p:blipFill>
          <a:blip r:embed="rId14">
            <a:extLst>
              <a:ext uri="{28A0092B-C50C-407E-A947-70E740481C1C}">
                <a14:useLocalDpi xmlns:a14="http://schemas.microsoft.com/office/drawing/2010/main" val="0"/>
              </a:ext>
            </a:extLst>
          </a:blip>
          <a:stretch>
            <a:fillRect/>
          </a:stretch>
        </p:blipFill>
        <p:spPr>
          <a:xfrm>
            <a:off x="1393200" y="5861304"/>
            <a:ext cx="2548800" cy="432815"/>
          </a:xfrm>
          <a:prstGeom prst="rect">
            <a:avLst/>
          </a:prstGeom>
        </p:spPr>
      </p:pic>
    </p:spTree>
    <p:custDataLst>
      <p:tags r:id="rId1"/>
    </p:custDataLst>
    <p:extLst>
      <p:ext uri="{BB962C8B-B14F-4D97-AF65-F5344CB8AC3E}">
        <p14:creationId xmlns:p14="http://schemas.microsoft.com/office/powerpoint/2010/main" val="145953693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Page Dark">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960438" y="969963"/>
            <a:ext cx="8137525" cy="58324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14" name="PTITLE"/>
          <p:cNvSpPr>
            <a:spLocks noGrp="1" noChangeArrowheads="1"/>
          </p:cNvSpPr>
          <p:nvPr>
            <p:ph type="ctrTitle" hasCustomPrompt="1"/>
            <p:custDataLst>
              <p:tags r:id="rId3"/>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9" name="EAGLE_CYAN" hidden="1"/>
          <p:cNvSpPr>
            <a:spLocks/>
          </p:cNvSpPr>
          <p:nvPr userDrawn="1">
            <p:custDataLst>
              <p:tags r:id="rId4"/>
            </p:custDataLst>
          </p:nvPr>
        </p:nvSpPr>
        <p:spPr bwMode="auto">
          <a:xfrm>
            <a:off x="9207501" y="200025"/>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20" name="EAGLE_WHITE" hidden="1"/>
          <p:cNvPicPr>
            <a:picLocks noChangeAspect="1"/>
          </p:cNvPicPr>
          <p:nvPr userDrawn="1">
            <p:custDataLst>
              <p:tags r:id="rId5"/>
            </p:custDataLst>
          </p:nvPr>
        </p:nvPicPr>
        <p:blipFill>
          <a:blip r:embed="rId13" cstate="print">
            <a:biLevel thresh="25000"/>
            <a:extLst>
              <a:ext uri="{28A0092B-C50C-407E-A947-70E740481C1C}">
                <a14:useLocalDpi xmlns:a14="http://schemas.microsoft.com/office/drawing/2010/main" val="0"/>
              </a:ext>
            </a:extLst>
          </a:blip>
          <a:stretch>
            <a:fillRect/>
          </a:stretch>
        </p:blipFill>
        <p:spPr>
          <a:xfrm>
            <a:off x="9209209" y="200415"/>
            <a:ext cx="601138" cy="648000"/>
          </a:xfrm>
          <a:prstGeom prst="rect">
            <a:avLst/>
          </a:prstGeom>
        </p:spPr>
      </p:pic>
      <p:sp>
        <p:nvSpPr>
          <p:cNvPr id="17" name="TRACKINGCODE" hidden="1"/>
          <p:cNvSpPr txBox="1">
            <a:spLocks/>
          </p:cNvSpPr>
          <p:nvPr userDrawn="1">
            <p:custDataLst>
              <p:tags r:id="rId6"/>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tx1"/>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7"/>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15" name="PDATETIME"/>
          <p:cNvSpPr>
            <a:spLocks noGrp="1"/>
          </p:cNvSpPr>
          <p:nvPr>
            <p:ph type="body" sz="quarter" idx="13" hasCustomPrompt="1"/>
            <p:custDataLst>
              <p:tags r:id="rId8"/>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1" name="PSIGNPOST"/>
          <p:cNvSpPr>
            <a:spLocks noGrp="1"/>
          </p:cNvSpPr>
          <p:nvPr>
            <p:ph type="body" sz="quarter" idx="14" hasCustomPrompt="1"/>
            <p:custDataLst>
              <p:tags r:id="rId9"/>
            </p:custDataLst>
          </p:nvPr>
        </p:nvSpPr>
        <p:spPr>
          <a:xfrm>
            <a:off x="8337600" y="1051200"/>
            <a:ext cx="679400" cy="345800"/>
          </a:xfrm>
          <a:prstGeom prst="rect">
            <a:avLst/>
          </a:prstGeom>
        </p:spPr>
        <p:txBody>
          <a:bodyPr wrap="none" lIns="0" tIns="46800" rIns="0" bIns="46800" anchor="t" anchorCtr="0"/>
          <a:lstStyle>
            <a:lvl1pPr marL="0" marR="0" indent="0" algn="r"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 name="STAMP" hidden="1">
            <a:extLst>
              <a:ext uri="{FF2B5EF4-FFF2-40B4-BE49-F238E27FC236}">
                <a16:creationId xmlns:a16="http://schemas.microsoft.com/office/drawing/2014/main" id="{5E3848BB-DC1E-F3DD-D743-7EBE8F5C4D57}"/>
              </a:ext>
            </a:extLst>
          </p:cNvPr>
          <p:cNvSpPr txBox="1">
            <a:spLocks/>
          </p:cNvSpPr>
          <p:nvPr userDrawn="1">
            <p:custDataLst>
              <p:tags r:id="rId10"/>
            </p:custDataLst>
          </p:nvPr>
        </p:nvSpPr>
        <p:spPr>
          <a:xfrm>
            <a:off x="1393200" y="1393200"/>
            <a:ext cx="65" cy="319384"/>
          </a:xfrm>
          <a:prstGeom prst="rect">
            <a:avLst/>
          </a:prstGeom>
        </p:spPr>
        <p:txBody>
          <a:bodyPr wrap="none" lIns="0" tIns="46800" rIns="0" bIns="4680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4" name="Picture 3">
            <a:extLst>
              <a:ext uri="{FF2B5EF4-FFF2-40B4-BE49-F238E27FC236}">
                <a16:creationId xmlns:a16="http://schemas.microsoft.com/office/drawing/2014/main" id="{C82643CA-CEF4-FA3A-936B-6D51859C1FCF}"/>
              </a:ext>
            </a:extLst>
          </p:cNvPr>
          <p:cNvPicPr>
            <a:picLocks noChangeAspect="1"/>
          </p:cNvPicPr>
          <p:nvPr userDrawn="1">
            <p:custDataLst>
              <p:tags r:id="rId11"/>
            </p:custDataLst>
          </p:nvPr>
        </p:nvPicPr>
        <p:blipFill>
          <a:blip r:embed="rId14">
            <a:extLst>
              <a:ext uri="{28A0092B-C50C-407E-A947-70E740481C1C}">
                <a14:useLocalDpi xmlns:a14="http://schemas.microsoft.com/office/drawing/2010/main" val="0"/>
              </a:ext>
            </a:extLst>
          </a:blip>
          <a:stretch>
            <a:fillRect/>
          </a:stretch>
        </p:blipFill>
        <p:spPr>
          <a:xfrm>
            <a:off x="1393200" y="5861304"/>
            <a:ext cx="2548800" cy="432815"/>
          </a:xfrm>
          <a:prstGeom prst="rect">
            <a:avLst/>
          </a:prstGeom>
        </p:spPr>
      </p:pic>
    </p:spTree>
    <p:custDataLst>
      <p:tags r:id="rId1"/>
    </p:custDataLst>
    <p:extLst>
      <p:ext uri="{BB962C8B-B14F-4D97-AF65-F5344CB8AC3E}">
        <p14:creationId xmlns:p14="http://schemas.microsoft.com/office/powerpoint/2010/main" val="31575842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Page Logo Thin">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217488" y="217488"/>
            <a:ext cx="9623425" cy="7339012"/>
          </a:xfrm>
          <a:prstGeom prst="rect">
            <a:avLst/>
          </a:prstGeom>
          <a:solidFill>
            <a:srgbClr val="1A2042"/>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t" anchorCtr="0"/>
          <a:lstStyle/>
          <a:p>
            <a:pPr algn="l"/>
            <a:endParaRPr lang="en-GB" sz="2400" dirty="0">
              <a:latin typeface="Barclays Effra" panose="020B0603020203020204" pitchFamily="34" charset="0"/>
            </a:endParaRPr>
          </a:p>
        </p:txBody>
      </p:sp>
      <p:cxnSp>
        <p:nvCxnSpPr>
          <p:cNvPr id="20" name="Straight Connector 19">
            <a:extLst>
              <a:ext uri="{FF2B5EF4-FFF2-40B4-BE49-F238E27FC236}">
                <a16:creationId xmlns:a16="http://schemas.microsoft.com/office/drawing/2014/main" id="{E96C7159-7CE7-7E4C-9201-FE209A72A660}"/>
              </a:ext>
            </a:extLst>
          </p:cNvPr>
          <p:cNvCxnSpPr>
            <a:cxnSpLocks/>
          </p:cNvCxnSpPr>
          <p:nvPr userDrawn="1">
            <p:custDataLst>
              <p:tags r:id="rId3"/>
            </p:custDataLst>
          </p:nvPr>
        </p:nvCxnSpPr>
        <p:spPr bwMode="auto">
          <a:xfrm>
            <a:off x="6135624" y="5842800"/>
            <a:ext cx="0" cy="432048"/>
          </a:xfrm>
          <a:prstGeom prst="line">
            <a:avLst/>
          </a:prstGeom>
          <a:ln w="127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CLOGO"/>
          <p:cNvSpPr>
            <a:spLocks noGrp="1"/>
          </p:cNvSpPr>
          <p:nvPr>
            <p:ph type="body" sz="quarter" idx="12" hasCustomPrompt="1"/>
            <p:custDataLst>
              <p:tags r:id="rId4"/>
            </p:custDataLst>
          </p:nvPr>
        </p:nvSpPr>
        <p:spPr>
          <a:xfrm>
            <a:off x="6281928" y="5878518"/>
            <a:ext cx="1592670" cy="439643"/>
          </a:xfrm>
          <a:prstGeom prst="rect">
            <a:avLst/>
          </a:prstGeom>
        </p:spPr>
        <p:txBody>
          <a:bodyPr anchor="ctr"/>
          <a:lstStyle>
            <a:lvl1pPr marL="0" marR="0" indent="0" algn="ctr" defTabSz="860268" eaLnBrk="1" fontAlgn="auto" latinLnBrk="0" hangingPunct="1">
              <a:lnSpc>
                <a:spcPct val="100000"/>
              </a:lnSpc>
              <a:spcBef>
                <a:spcPts val="0"/>
              </a:spcBef>
              <a:spcAft>
                <a:spcPts val="0"/>
              </a:spcAft>
              <a:buClrTx/>
              <a:buSzTx/>
              <a:buFontTx/>
              <a:buNone/>
              <a:tabLst/>
              <a:defRPr sz="1223" baseline="0">
                <a:solidFill>
                  <a:schemeClr val="accent1"/>
                </a:solidFill>
                <a:latin typeface="Barclays Effra" panose="020B0603020203020204" pitchFamily="34" charset="0"/>
              </a:defRPr>
            </a:lvl1pPr>
          </a:lstStyle>
          <a:p>
            <a:pPr marL="0" marR="0" lvl="0" indent="0" algn="ctr" defTabSz="860268"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schemeClr val="tx1"/>
                </a:solidFill>
                <a:effectLst/>
                <a:uLnTx/>
                <a:uFillTx/>
              </a:rPr>
              <a:t>Client Cover Logo</a:t>
            </a:r>
          </a:p>
        </p:txBody>
      </p:sp>
      <p:sp>
        <p:nvSpPr>
          <p:cNvPr id="12" name="PTITLE"/>
          <p:cNvSpPr>
            <a:spLocks noGrp="1" noChangeArrowheads="1"/>
          </p:cNvSpPr>
          <p:nvPr>
            <p:ph type="ctrTitle" hasCustomPrompt="1"/>
            <p:custDataLst>
              <p:tags r:id="rId5"/>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9" name="PSUBTITLE"/>
          <p:cNvSpPr>
            <a:spLocks noGrp="1" noChangeArrowheads="1"/>
          </p:cNvSpPr>
          <p:nvPr>
            <p:ph type="subTitle" idx="1" hasCustomPrompt="1"/>
            <p:custDataLst>
              <p:tags r:id="rId6"/>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pic>
        <p:nvPicPr>
          <p:cNvPr id="15" name="EAGLE_WHITE" hidden="1"/>
          <p:cNvPicPr>
            <a:picLocks noChangeAspect="1"/>
          </p:cNvPicPr>
          <p:nvPr userDrawn="1">
            <p:custDataLst>
              <p:tags r:id="rId7"/>
            </p:custDataLst>
          </p:nvPr>
        </p:nvPicPr>
        <p:blipFill>
          <a:blip r:embed="rId16" cstate="print">
            <a:biLevel thresh="25000"/>
            <a:extLst>
              <a:ext uri="{28A0092B-C50C-407E-A947-70E740481C1C}">
                <a14:useLocalDpi xmlns:a14="http://schemas.microsoft.com/office/drawing/2010/main" val="0"/>
              </a:ext>
            </a:extLst>
          </a:blip>
          <a:stretch>
            <a:fillRect/>
          </a:stretch>
        </p:blipFill>
        <p:spPr>
          <a:xfrm>
            <a:off x="9115200" y="360000"/>
            <a:ext cx="601138" cy="648000"/>
          </a:xfrm>
          <a:prstGeom prst="rect">
            <a:avLst/>
          </a:prstGeom>
        </p:spPr>
      </p:pic>
      <p:sp>
        <p:nvSpPr>
          <p:cNvPr id="18" name="EAGLE_CYAN" hidden="1"/>
          <p:cNvSpPr>
            <a:spLocks/>
          </p:cNvSpPr>
          <p:nvPr userDrawn="1">
            <p:custDataLst>
              <p:tags r:id="rId8"/>
            </p:custDataLst>
          </p:nvPr>
        </p:nvSpPr>
        <p:spPr bwMode="auto">
          <a:xfrm>
            <a:off x="9115200" y="360000"/>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sp>
        <p:nvSpPr>
          <p:cNvPr id="21" name="TRACKINGCODE" hidden="1"/>
          <p:cNvSpPr txBox="1">
            <a:spLocks/>
          </p:cNvSpPr>
          <p:nvPr userDrawn="1">
            <p:custDataLst>
              <p:tags r:id="rId9"/>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cxnSp>
        <p:nvCxnSpPr>
          <p:cNvPr id="16" name="Straight Connector 15">
            <a:extLst>
              <a:ext uri="{FF2B5EF4-FFF2-40B4-BE49-F238E27FC236}">
                <a16:creationId xmlns:a16="http://schemas.microsoft.com/office/drawing/2014/main" id="{E96C7159-7CE7-7E4C-9201-FE209A72A660}"/>
              </a:ext>
            </a:extLst>
          </p:cNvPr>
          <p:cNvCxnSpPr>
            <a:cxnSpLocks/>
          </p:cNvCxnSpPr>
          <p:nvPr userDrawn="1">
            <p:custDataLst>
              <p:tags r:id="rId10"/>
            </p:custDataLst>
          </p:nvPr>
        </p:nvCxnSpPr>
        <p:spPr bwMode="auto">
          <a:xfrm>
            <a:off x="4233600" y="5842800"/>
            <a:ext cx="0" cy="432048"/>
          </a:xfrm>
          <a:prstGeom prst="line">
            <a:avLst/>
          </a:prstGeom>
          <a:ln w="127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PDATETIME"/>
          <p:cNvSpPr>
            <a:spLocks noGrp="1"/>
          </p:cNvSpPr>
          <p:nvPr>
            <p:ph type="body" sz="quarter" idx="13" hasCustomPrompt="1"/>
            <p:custDataLst>
              <p:tags r:id="rId11"/>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4" name="PSIGNPOST"/>
          <p:cNvSpPr>
            <a:spLocks noGrp="1"/>
          </p:cNvSpPr>
          <p:nvPr>
            <p:ph type="body" sz="quarter" idx="14" hasCustomPrompt="1"/>
            <p:custDataLst>
              <p:tags r:id="rId12"/>
            </p:custDataLst>
          </p:nvPr>
        </p:nvSpPr>
        <p:spPr>
          <a:xfrm>
            <a:off x="1393200" y="396000"/>
            <a:ext cx="679400" cy="345800"/>
          </a:xfrm>
          <a:prstGeom prst="rect">
            <a:avLst/>
          </a:prstGeom>
        </p:spPr>
        <p:txBody>
          <a:bodyPr wrap="none" lIns="0" tIns="46800" rIns="0" bIns="4680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17" name="STAMP" hidden="1"/>
          <p:cNvSpPr txBox="1">
            <a:spLocks/>
          </p:cNvSpPr>
          <p:nvPr userDrawn="1">
            <p:custDataLst>
              <p:tags r:id="rId13"/>
            </p:custDataLst>
          </p:nvPr>
        </p:nvSpPr>
        <p:spPr>
          <a:xfrm>
            <a:off x="1393200" y="1033200"/>
            <a:ext cx="3618000" cy="215444"/>
          </a:xfrm>
          <a:prstGeom prst="rect">
            <a:avLst/>
          </a:prstGeom>
        </p:spPr>
        <p:txBody>
          <a:bodyPr wrap="square" lIns="0" tIns="0" rIns="0" bIns="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marL="0" indent="0" algn="l">
              <a:lnSpc>
                <a:spcPct val="100000"/>
              </a:lnSpc>
              <a:spcBef>
                <a:spcPts val="0"/>
              </a:spcBef>
              <a:spcAft>
                <a:spcPts val="2400"/>
              </a:spcAft>
            </a:pPr>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3" name="Picture 2">
            <a:extLst>
              <a:ext uri="{FF2B5EF4-FFF2-40B4-BE49-F238E27FC236}">
                <a16:creationId xmlns:a16="http://schemas.microsoft.com/office/drawing/2014/main" id="{E8BB9D6B-E901-2DBC-E722-9B94F5A44D81}"/>
              </a:ext>
            </a:extLst>
          </p:cNvPr>
          <p:cNvPicPr>
            <a:picLocks noChangeAspect="1"/>
          </p:cNvPicPr>
          <p:nvPr userDrawn="1">
            <p:custDataLst>
              <p:tags r:id="rId14"/>
            </p:custDataLst>
          </p:nvPr>
        </p:nvPicPr>
        <p:blipFill>
          <a:blip r:embed="rId17">
            <a:extLst>
              <a:ext uri="{28A0092B-C50C-407E-A947-70E740481C1C}">
                <a14:useLocalDpi xmlns:a14="http://schemas.microsoft.com/office/drawing/2010/main" val="0"/>
              </a:ext>
            </a:extLst>
          </a:blip>
          <a:stretch>
            <a:fillRect/>
          </a:stretch>
        </p:blipFill>
        <p:spPr>
          <a:xfrm>
            <a:off x="1393200" y="5861304"/>
            <a:ext cx="2584928" cy="438950"/>
          </a:xfrm>
          <a:prstGeom prst="rect">
            <a:avLst/>
          </a:prstGeom>
        </p:spPr>
      </p:pic>
    </p:spTree>
    <p:custDataLst>
      <p:tags r:id="rId1"/>
    </p:custDataLst>
    <p:extLst>
      <p:ext uri="{BB962C8B-B14F-4D97-AF65-F5344CB8AC3E}">
        <p14:creationId xmlns:p14="http://schemas.microsoft.com/office/powerpoint/2010/main" val="3990108190"/>
      </p:ext>
    </p:extLst>
  </p:cSld>
  <p:clrMapOvr>
    <a:masterClrMapping/>
  </p:clrMapOvr>
  <p:extLst>
    <p:ext uri="{DCECCB84-F9BA-43D5-87BE-67443E8EF086}">
      <p15:sldGuideLst xmlns:p15="http://schemas.microsoft.com/office/powerpoint/2012/main">
        <p15:guide id="1" orient="horz" pos="3720">
          <p15:clr>
            <a:srgbClr val="FBAE40"/>
          </p15:clr>
        </p15:guide>
        <p15:guide id="2" orient="horz" pos="3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Page Single Logo Thin">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217488" y="217488"/>
            <a:ext cx="9623425" cy="7339012"/>
          </a:xfrm>
          <a:prstGeom prst="rect">
            <a:avLst/>
          </a:prstGeom>
          <a:solidFill>
            <a:srgbClr val="1A2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22" name="CLOGO"/>
          <p:cNvSpPr>
            <a:spLocks noGrp="1"/>
          </p:cNvSpPr>
          <p:nvPr>
            <p:ph type="body" sz="quarter" idx="12" hasCustomPrompt="1"/>
            <p:custDataLst>
              <p:tags r:id="rId3"/>
            </p:custDataLst>
          </p:nvPr>
        </p:nvSpPr>
        <p:spPr>
          <a:xfrm>
            <a:off x="6751500" y="5862377"/>
            <a:ext cx="1929384" cy="630936"/>
          </a:xfrm>
          <a:prstGeom prst="rect">
            <a:avLst/>
          </a:prstGeom>
        </p:spPr>
        <p:txBody>
          <a:bodyPr anchor="ctr"/>
          <a:lstStyle>
            <a:lvl1pPr marL="0" marR="0" indent="0" algn="ctr" defTabSz="860268" eaLnBrk="1" fontAlgn="auto" latinLnBrk="0" hangingPunct="1">
              <a:lnSpc>
                <a:spcPct val="100000"/>
              </a:lnSpc>
              <a:spcBef>
                <a:spcPts val="0"/>
              </a:spcBef>
              <a:spcAft>
                <a:spcPts val="0"/>
              </a:spcAft>
              <a:buClrTx/>
              <a:buSzTx/>
              <a:buFontTx/>
              <a:buNone/>
              <a:tabLst/>
              <a:defRPr sz="1223" baseline="0">
                <a:solidFill>
                  <a:schemeClr val="accent1"/>
                </a:solidFill>
                <a:latin typeface="Barclays Effra" panose="020B0603020203020204" pitchFamily="34" charset="0"/>
              </a:defRPr>
            </a:lvl1pPr>
          </a:lstStyle>
          <a:p>
            <a:pPr marL="0" marR="0" lvl="0" indent="0" algn="ctr" defTabSz="860268"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schemeClr val="tx1"/>
                </a:solidFill>
                <a:effectLst/>
                <a:uLnTx/>
                <a:uFillTx/>
              </a:rPr>
              <a:t>Client Cover Logo</a:t>
            </a:r>
          </a:p>
        </p:txBody>
      </p:sp>
      <p:sp>
        <p:nvSpPr>
          <p:cNvPr id="20" name="PTITLE"/>
          <p:cNvSpPr>
            <a:spLocks noGrp="1" noChangeArrowheads="1"/>
          </p:cNvSpPr>
          <p:nvPr>
            <p:ph type="ctrTitle" hasCustomPrompt="1"/>
            <p:custDataLst>
              <p:tags r:id="rId4"/>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2" name="EAGLE_CYAN" hidden="1"/>
          <p:cNvSpPr>
            <a:spLocks/>
          </p:cNvSpPr>
          <p:nvPr userDrawn="1">
            <p:custDataLst>
              <p:tags r:id="rId5"/>
            </p:custDataLst>
          </p:nvPr>
        </p:nvSpPr>
        <p:spPr bwMode="auto">
          <a:xfrm>
            <a:off x="9115200" y="360000"/>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14" name="EAGLE_WHITE" hidden="1"/>
          <p:cNvPicPr>
            <a:picLocks noChangeAspect="1"/>
          </p:cNvPicPr>
          <p:nvPr userDrawn="1">
            <p:custDataLst>
              <p:tags r:id="rId6"/>
            </p:custDataLst>
          </p:nvPr>
        </p:nvPicPr>
        <p:blipFill>
          <a:blip r:embed="rId14" cstate="print">
            <a:biLevel thresh="25000"/>
            <a:extLst>
              <a:ext uri="{28A0092B-C50C-407E-A947-70E740481C1C}">
                <a14:useLocalDpi xmlns:a14="http://schemas.microsoft.com/office/drawing/2010/main" val="0"/>
              </a:ext>
            </a:extLst>
          </a:blip>
          <a:stretch>
            <a:fillRect/>
          </a:stretch>
        </p:blipFill>
        <p:spPr>
          <a:xfrm>
            <a:off x="9115200" y="360000"/>
            <a:ext cx="601138" cy="648000"/>
          </a:xfrm>
          <a:prstGeom prst="rect">
            <a:avLst/>
          </a:prstGeom>
        </p:spPr>
      </p:pic>
      <p:sp>
        <p:nvSpPr>
          <p:cNvPr id="17" name="TRACKINGCODE" hidden="1"/>
          <p:cNvSpPr txBox="1">
            <a:spLocks/>
          </p:cNvSpPr>
          <p:nvPr userDrawn="1">
            <p:custDataLst>
              <p:tags r:id="rId7"/>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8"/>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21" name="PDATETIME"/>
          <p:cNvSpPr>
            <a:spLocks noGrp="1"/>
          </p:cNvSpPr>
          <p:nvPr>
            <p:ph type="body" sz="quarter" idx="13" hasCustomPrompt="1"/>
            <p:custDataLst>
              <p:tags r:id="rId9"/>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3" name="PSIGNPOST"/>
          <p:cNvSpPr>
            <a:spLocks noGrp="1"/>
          </p:cNvSpPr>
          <p:nvPr>
            <p:ph type="body" sz="quarter" idx="14" hasCustomPrompt="1"/>
            <p:custDataLst>
              <p:tags r:id="rId10"/>
            </p:custDataLst>
          </p:nvPr>
        </p:nvSpPr>
        <p:spPr>
          <a:xfrm>
            <a:off x="1393200" y="396000"/>
            <a:ext cx="679400" cy="345800"/>
          </a:xfrm>
          <a:prstGeom prst="rect">
            <a:avLst/>
          </a:prstGeom>
        </p:spPr>
        <p:txBody>
          <a:bodyPr wrap="none" lIns="0" tIns="46800" rIns="0" bIns="4680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4" name="STAMP" hidden="1"/>
          <p:cNvSpPr txBox="1">
            <a:spLocks/>
          </p:cNvSpPr>
          <p:nvPr userDrawn="1">
            <p:custDataLst>
              <p:tags r:id="rId11"/>
            </p:custDataLst>
          </p:nvPr>
        </p:nvSpPr>
        <p:spPr>
          <a:xfrm>
            <a:off x="1393200" y="1033200"/>
            <a:ext cx="3618000" cy="215444"/>
          </a:xfrm>
          <a:prstGeom prst="rect">
            <a:avLst/>
          </a:prstGeom>
        </p:spPr>
        <p:txBody>
          <a:bodyPr wrap="square" lIns="0" tIns="0" rIns="0" bIns="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marL="0" indent="0" algn="l">
              <a:lnSpc>
                <a:spcPct val="100000"/>
              </a:lnSpc>
              <a:spcBef>
                <a:spcPts val="0"/>
              </a:spcBef>
              <a:spcAft>
                <a:spcPts val="2400"/>
              </a:spcAft>
            </a:pPr>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3" name="Picture 2">
            <a:extLst>
              <a:ext uri="{FF2B5EF4-FFF2-40B4-BE49-F238E27FC236}">
                <a16:creationId xmlns:a16="http://schemas.microsoft.com/office/drawing/2014/main" id="{F5EF6722-3E9F-0BA3-CE6E-F8730DFE895C}"/>
              </a:ext>
            </a:extLst>
          </p:cNvPr>
          <p:cNvPicPr>
            <a:picLocks noChangeAspect="1"/>
          </p:cNvPicPr>
          <p:nvPr userDrawn="1">
            <p:custDataLst>
              <p:tags r:id="rId12"/>
            </p:custDataLst>
          </p:nvPr>
        </p:nvPicPr>
        <p:blipFill>
          <a:blip r:embed="rId15">
            <a:extLst>
              <a:ext uri="{28A0092B-C50C-407E-A947-70E740481C1C}">
                <a14:useLocalDpi xmlns:a14="http://schemas.microsoft.com/office/drawing/2010/main" val="0"/>
              </a:ext>
            </a:extLst>
          </a:blip>
          <a:stretch>
            <a:fillRect/>
          </a:stretch>
        </p:blipFill>
        <p:spPr>
          <a:xfrm>
            <a:off x="1393200" y="5861304"/>
            <a:ext cx="2584928" cy="438950"/>
          </a:xfrm>
          <a:prstGeom prst="rect">
            <a:avLst/>
          </a:prstGeom>
        </p:spPr>
      </p:pic>
    </p:spTree>
    <p:custDataLst>
      <p:tags r:id="rId1"/>
    </p:custDataLst>
    <p:extLst>
      <p:ext uri="{BB962C8B-B14F-4D97-AF65-F5344CB8AC3E}">
        <p14:creationId xmlns:p14="http://schemas.microsoft.com/office/powerpoint/2010/main" val="2569289018"/>
      </p:ext>
    </p:extLst>
  </p:cSld>
  <p:clrMapOvr>
    <a:masterClrMapping/>
  </p:clrMapOvr>
  <p:extLst>
    <p:ext uri="{DCECCB84-F9BA-43D5-87BE-67443E8EF086}">
      <p15:sldGuideLst xmlns:p15="http://schemas.microsoft.com/office/powerpoint/2012/main">
        <p15:guide id="1" orient="horz" pos="3720">
          <p15:clr>
            <a:srgbClr val="FBAE40"/>
          </p15:clr>
        </p15:guide>
        <p15:guide id="2" orient="horz" pos="39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Page Thin">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217488" y="217488"/>
            <a:ext cx="9623425" cy="7339012"/>
          </a:xfrm>
          <a:prstGeom prst="rect">
            <a:avLst/>
          </a:prstGeom>
          <a:solidFill>
            <a:srgbClr val="1A2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14" name="PTITLE"/>
          <p:cNvSpPr>
            <a:spLocks noGrp="1" noChangeArrowheads="1"/>
          </p:cNvSpPr>
          <p:nvPr>
            <p:ph type="ctrTitle" hasCustomPrompt="1"/>
            <p:custDataLst>
              <p:tags r:id="rId3"/>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9" name="EAGLE_CYAN" hidden="1"/>
          <p:cNvSpPr>
            <a:spLocks/>
          </p:cNvSpPr>
          <p:nvPr userDrawn="1">
            <p:custDataLst>
              <p:tags r:id="rId4"/>
            </p:custDataLst>
          </p:nvPr>
        </p:nvSpPr>
        <p:spPr bwMode="auto">
          <a:xfrm>
            <a:off x="9115200" y="360000"/>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20" name="EAGLE_WHITE" hidden="1"/>
          <p:cNvPicPr>
            <a:picLocks noChangeAspect="1"/>
          </p:cNvPicPr>
          <p:nvPr userDrawn="1">
            <p:custDataLst>
              <p:tags r:id="rId5"/>
            </p:custDataLst>
          </p:nvPr>
        </p:nvPicPr>
        <p:blipFill>
          <a:blip r:embed="rId13" cstate="print">
            <a:biLevel thresh="25000"/>
            <a:extLst>
              <a:ext uri="{28A0092B-C50C-407E-A947-70E740481C1C}">
                <a14:useLocalDpi xmlns:a14="http://schemas.microsoft.com/office/drawing/2010/main" val="0"/>
              </a:ext>
            </a:extLst>
          </a:blip>
          <a:stretch>
            <a:fillRect/>
          </a:stretch>
        </p:blipFill>
        <p:spPr>
          <a:xfrm>
            <a:off x="9115200" y="360000"/>
            <a:ext cx="601138" cy="648000"/>
          </a:xfrm>
          <a:prstGeom prst="rect">
            <a:avLst/>
          </a:prstGeom>
        </p:spPr>
      </p:pic>
      <p:sp>
        <p:nvSpPr>
          <p:cNvPr id="17" name="TRACKINGCODE" hidden="1"/>
          <p:cNvSpPr txBox="1">
            <a:spLocks/>
          </p:cNvSpPr>
          <p:nvPr userDrawn="1">
            <p:custDataLst>
              <p:tags r:id="rId6"/>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7"/>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15" name="PDATETIME"/>
          <p:cNvSpPr>
            <a:spLocks noGrp="1"/>
          </p:cNvSpPr>
          <p:nvPr>
            <p:ph type="body" sz="quarter" idx="13" hasCustomPrompt="1"/>
            <p:custDataLst>
              <p:tags r:id="rId8"/>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2" name="PSIGNPOST"/>
          <p:cNvSpPr>
            <a:spLocks noGrp="1"/>
          </p:cNvSpPr>
          <p:nvPr>
            <p:ph type="body" sz="quarter" idx="14" hasCustomPrompt="1"/>
            <p:custDataLst>
              <p:tags r:id="rId9"/>
            </p:custDataLst>
          </p:nvPr>
        </p:nvSpPr>
        <p:spPr>
          <a:xfrm>
            <a:off x="1393200" y="396000"/>
            <a:ext cx="679400" cy="345800"/>
          </a:xfrm>
          <a:prstGeom prst="rect">
            <a:avLst/>
          </a:prstGeom>
        </p:spPr>
        <p:txBody>
          <a:bodyPr wrap="none" lIns="0" tIns="46800" rIns="0" bIns="4680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3" name="STAMP" hidden="1"/>
          <p:cNvSpPr txBox="1">
            <a:spLocks/>
          </p:cNvSpPr>
          <p:nvPr userDrawn="1">
            <p:custDataLst>
              <p:tags r:id="rId10"/>
            </p:custDataLst>
          </p:nvPr>
        </p:nvSpPr>
        <p:spPr>
          <a:xfrm>
            <a:off x="1393200" y="1033200"/>
            <a:ext cx="3618000" cy="215444"/>
          </a:xfrm>
          <a:prstGeom prst="rect">
            <a:avLst/>
          </a:prstGeom>
        </p:spPr>
        <p:txBody>
          <a:bodyPr wrap="square" lIns="0" tIns="0" rIns="0" bIns="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marL="0" indent="0" algn="l">
              <a:lnSpc>
                <a:spcPct val="100000"/>
              </a:lnSpc>
              <a:spcBef>
                <a:spcPts val="0"/>
              </a:spcBef>
              <a:spcAft>
                <a:spcPts val="2400"/>
              </a:spcAft>
            </a:pPr>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3" name="Picture 2">
            <a:extLst>
              <a:ext uri="{FF2B5EF4-FFF2-40B4-BE49-F238E27FC236}">
                <a16:creationId xmlns:a16="http://schemas.microsoft.com/office/drawing/2014/main" id="{5AC808A3-B607-CC0F-EFD1-4AB4CF1E72EC}"/>
              </a:ext>
            </a:extLst>
          </p:cNvPr>
          <p:cNvPicPr>
            <a:picLocks noChangeAspect="1"/>
          </p:cNvPicPr>
          <p:nvPr userDrawn="1">
            <p:custDataLst>
              <p:tags r:id="rId11"/>
            </p:custDataLst>
          </p:nvPr>
        </p:nvPicPr>
        <p:blipFill>
          <a:blip r:embed="rId14">
            <a:extLst>
              <a:ext uri="{28A0092B-C50C-407E-A947-70E740481C1C}">
                <a14:useLocalDpi xmlns:a14="http://schemas.microsoft.com/office/drawing/2010/main" val="0"/>
              </a:ext>
            </a:extLst>
          </a:blip>
          <a:stretch>
            <a:fillRect/>
          </a:stretch>
        </p:blipFill>
        <p:spPr>
          <a:xfrm>
            <a:off x="1393200" y="5861304"/>
            <a:ext cx="2584928" cy="438950"/>
          </a:xfrm>
          <a:prstGeom prst="rect">
            <a:avLst/>
          </a:prstGeom>
        </p:spPr>
      </p:pic>
    </p:spTree>
    <p:custDataLst>
      <p:tags r:id="rId1"/>
    </p:custDataLst>
    <p:extLst>
      <p:ext uri="{BB962C8B-B14F-4D97-AF65-F5344CB8AC3E}">
        <p14:creationId xmlns:p14="http://schemas.microsoft.com/office/powerpoint/2010/main" val="317558826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Page Dark Thin">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217488" y="217488"/>
            <a:ext cx="9623425" cy="73390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3400" dirty="0">
              <a:latin typeface="Barclays Effra" panose="020B0603020203020204" pitchFamily="34" charset="0"/>
            </a:endParaRPr>
          </a:p>
        </p:txBody>
      </p:sp>
      <p:sp>
        <p:nvSpPr>
          <p:cNvPr id="14" name="PTITLE"/>
          <p:cNvSpPr>
            <a:spLocks noGrp="1" noChangeArrowheads="1"/>
          </p:cNvSpPr>
          <p:nvPr>
            <p:ph type="ctrTitle" hasCustomPrompt="1"/>
            <p:custDataLst>
              <p:tags r:id="rId3"/>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solidFill>
                  <a:schemeClr val="bg1"/>
                </a:solidFill>
                <a:latin typeface="Barclays Effra" panose="020B0603020203020204" pitchFamily="34" charset="0"/>
              </a:defRPr>
            </a:lvl1pPr>
          </a:lstStyle>
          <a:p>
            <a:pPr lvl="0" defTabSz="920366" latinLnBrk="0">
              <a:lnSpc>
                <a:spcPct val="90000"/>
              </a:lnSpc>
              <a:buNone/>
            </a:pPr>
            <a:r>
              <a:rPr lang="en-US" dirty="0"/>
              <a:t>Heading</a:t>
            </a:r>
          </a:p>
        </p:txBody>
      </p:sp>
      <p:sp>
        <p:nvSpPr>
          <p:cNvPr id="18" name="EAGLE_CYAN" hidden="1"/>
          <p:cNvSpPr>
            <a:spLocks/>
          </p:cNvSpPr>
          <p:nvPr userDrawn="1">
            <p:custDataLst>
              <p:tags r:id="rId4"/>
            </p:custDataLst>
          </p:nvPr>
        </p:nvSpPr>
        <p:spPr bwMode="auto">
          <a:xfrm>
            <a:off x="9115200" y="360000"/>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20" name="EAGLE_WHITE" hidden="1"/>
          <p:cNvPicPr>
            <a:picLocks noChangeAspect="1"/>
          </p:cNvPicPr>
          <p:nvPr userDrawn="1">
            <p:custDataLst>
              <p:tags r:id="rId5"/>
            </p:custDataLst>
          </p:nvPr>
        </p:nvPicPr>
        <p:blipFill>
          <a:blip r:embed="rId13" cstate="print">
            <a:biLevel thresh="25000"/>
            <a:extLst>
              <a:ext uri="{28A0092B-C50C-407E-A947-70E740481C1C}">
                <a14:useLocalDpi xmlns:a14="http://schemas.microsoft.com/office/drawing/2010/main" val="0"/>
              </a:ext>
            </a:extLst>
          </a:blip>
          <a:stretch>
            <a:fillRect/>
          </a:stretch>
        </p:blipFill>
        <p:spPr>
          <a:xfrm>
            <a:off x="9115200" y="360000"/>
            <a:ext cx="601138" cy="648000"/>
          </a:xfrm>
          <a:prstGeom prst="rect">
            <a:avLst/>
          </a:prstGeom>
        </p:spPr>
      </p:pic>
      <p:sp>
        <p:nvSpPr>
          <p:cNvPr id="17" name="TRACKINGCODE" hidden="1"/>
          <p:cNvSpPr txBox="1">
            <a:spLocks/>
          </p:cNvSpPr>
          <p:nvPr userDrawn="1">
            <p:custDataLst>
              <p:tags r:id="rId6"/>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7"/>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bg1"/>
                </a:solidFill>
                <a:latin typeface="Barclays Effra" panose="020B0603020203020204" pitchFamily="34" charset="0"/>
                <a:ea typeface="+mn-ea"/>
                <a:cs typeface="+mn-cs"/>
              </a:defRPr>
            </a:lvl1pPr>
          </a:lstStyle>
          <a:p>
            <a:r>
              <a:rPr lang="en-US" dirty="0"/>
              <a:t>Sub Header</a:t>
            </a:r>
          </a:p>
        </p:txBody>
      </p:sp>
      <p:sp>
        <p:nvSpPr>
          <p:cNvPr id="19" name="PDATETIME"/>
          <p:cNvSpPr>
            <a:spLocks noGrp="1"/>
          </p:cNvSpPr>
          <p:nvPr>
            <p:ph type="body" sz="quarter" idx="13" hasCustomPrompt="1"/>
            <p:custDataLst>
              <p:tags r:id="rId8"/>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bg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2" name="PSIGNPOST"/>
          <p:cNvSpPr>
            <a:spLocks noGrp="1"/>
          </p:cNvSpPr>
          <p:nvPr>
            <p:ph type="body" sz="quarter" idx="14" hasCustomPrompt="1"/>
            <p:custDataLst>
              <p:tags r:id="rId9"/>
            </p:custDataLst>
          </p:nvPr>
        </p:nvSpPr>
        <p:spPr>
          <a:xfrm>
            <a:off x="1393200" y="396000"/>
            <a:ext cx="679400" cy="345800"/>
          </a:xfrm>
          <a:prstGeom prst="rect">
            <a:avLst/>
          </a:prstGeom>
        </p:spPr>
        <p:txBody>
          <a:bodyPr wrap="none" lIns="0" tIns="46800" rIns="0" bIns="4680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1" baseline="0">
                <a:solidFill>
                  <a:schemeClr val="bg1"/>
                </a:solidFill>
                <a:latin typeface="Barclays Effra" panose="020B0603020203020204" pitchFamily="34" charset="0"/>
              </a:defRPr>
            </a:lvl1pPr>
          </a:lstStyle>
          <a:p>
            <a:pPr lvl="0"/>
            <a:r>
              <a:rPr lang="en-IN" dirty="0"/>
              <a:t>Signpost</a:t>
            </a:r>
            <a:endParaRPr lang="en-US" dirty="0"/>
          </a:p>
        </p:txBody>
      </p:sp>
      <p:sp>
        <p:nvSpPr>
          <p:cNvPr id="23" name="STAMP" hidden="1"/>
          <p:cNvSpPr txBox="1">
            <a:spLocks/>
          </p:cNvSpPr>
          <p:nvPr userDrawn="1">
            <p:custDataLst>
              <p:tags r:id="rId10"/>
            </p:custDataLst>
          </p:nvPr>
        </p:nvSpPr>
        <p:spPr>
          <a:xfrm>
            <a:off x="1393200" y="1033200"/>
            <a:ext cx="65" cy="224870"/>
          </a:xfrm>
          <a:prstGeom prst="rect">
            <a:avLst/>
          </a:prstGeom>
        </p:spPr>
        <p:txBody>
          <a:bodyPr wrap="none" lIns="0" tIns="0" rIns="0" bIns="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3" name="Picture 2">
            <a:extLst>
              <a:ext uri="{FF2B5EF4-FFF2-40B4-BE49-F238E27FC236}">
                <a16:creationId xmlns:a16="http://schemas.microsoft.com/office/drawing/2014/main" id="{C0D73EB1-778B-2743-1920-8E0E13399275}"/>
              </a:ext>
            </a:extLst>
          </p:cNvPr>
          <p:cNvPicPr>
            <a:picLocks noChangeAspect="1"/>
          </p:cNvPicPr>
          <p:nvPr userDrawn="1">
            <p:custDataLst>
              <p:tags r:id="rId11"/>
            </p:custDataLst>
          </p:nvPr>
        </p:nvPicPr>
        <p:blipFill>
          <a:blip r:embed="rId14">
            <a:extLst>
              <a:ext uri="{28A0092B-C50C-407E-A947-70E740481C1C}">
                <a14:useLocalDpi xmlns:a14="http://schemas.microsoft.com/office/drawing/2010/main" val="0"/>
              </a:ext>
            </a:extLst>
          </a:blip>
          <a:stretch>
            <a:fillRect/>
          </a:stretch>
        </p:blipFill>
        <p:spPr>
          <a:xfrm>
            <a:off x="1393200" y="5861304"/>
            <a:ext cx="2584928" cy="438950"/>
          </a:xfrm>
          <a:prstGeom prst="rect">
            <a:avLst/>
          </a:prstGeom>
        </p:spPr>
      </p:pic>
    </p:spTree>
    <p:custDataLst>
      <p:tags r:id="rId1"/>
    </p:custDataLst>
    <p:extLst>
      <p:ext uri="{BB962C8B-B14F-4D97-AF65-F5344CB8AC3E}">
        <p14:creationId xmlns:p14="http://schemas.microsoft.com/office/powerpoint/2010/main" val="21853825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chemeClr val="accent1"/>
        </a:solidFill>
        <a:effectLst/>
      </p:bgPr>
    </p:bg>
    <p:spTree>
      <p:nvGrpSpPr>
        <p:cNvPr id="1" name=""/>
        <p:cNvGrpSpPr/>
        <p:nvPr/>
      </p:nvGrpSpPr>
      <p:grpSpPr>
        <a:xfrm>
          <a:off x="0" y="0"/>
          <a:ext cx="0" cy="0"/>
          <a:chOff x="0" y="0"/>
          <a:chExt cx="0" cy="0"/>
        </a:xfrm>
      </p:grpSpPr>
      <p:sp>
        <p:nvSpPr>
          <p:cNvPr id="7" name="Freeform 6" hidden="1"/>
          <p:cNvSpPr/>
          <p:nvPr userDrawn="1">
            <p:custDataLst>
              <p:tags r:id="rId1"/>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9" name="Rectangle 8"/>
          <p:cNvSpPr/>
          <p:nvPr userDrawn="1"/>
        </p:nvSpPr>
        <p:spPr>
          <a:xfrm>
            <a:off x="960438" y="969963"/>
            <a:ext cx="8137525" cy="5832476"/>
          </a:xfrm>
          <a:prstGeom prst="rect">
            <a:avLst/>
          </a:prstGeom>
          <a:solidFill>
            <a:srgbClr val="1A2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3400" dirty="0">
              <a:latin typeface="Barclays Effra" panose="020B0603020203020204" pitchFamily="34" charset="0"/>
            </a:endParaRPr>
          </a:p>
        </p:txBody>
      </p:sp>
      <p:sp>
        <p:nvSpPr>
          <p:cNvPr id="8" name="SECTIONHEADER"/>
          <p:cNvSpPr>
            <a:spLocks noGrp="1"/>
          </p:cNvSpPr>
          <p:nvPr>
            <p:ph type="title" hasCustomPrompt="1"/>
            <p:custDataLst>
              <p:tags r:id="rId2"/>
            </p:custDataLst>
          </p:nvPr>
        </p:nvSpPr>
        <p:spPr>
          <a:xfrm>
            <a:off x="1393200" y="2871216"/>
            <a:ext cx="7268930" cy="471600"/>
          </a:xfrm>
          <a:prstGeom prst="rect">
            <a:avLst/>
          </a:prstGeom>
        </p:spPr>
        <p:txBody>
          <a:bodyPr vert="horz"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Click to edit Section Header</a:t>
            </a:r>
          </a:p>
        </p:txBody>
      </p:sp>
      <p:sp>
        <p:nvSpPr>
          <p:cNvPr id="10" name="SECTIONCONTENT"/>
          <p:cNvSpPr>
            <a:spLocks noGrp="1"/>
          </p:cNvSpPr>
          <p:nvPr>
            <p:ph type="body" idx="10" hasCustomPrompt="1"/>
            <p:custDataLst>
              <p:tags r:id="rId3"/>
            </p:custDataLst>
          </p:nvPr>
        </p:nvSpPr>
        <p:spPr>
          <a:xfrm>
            <a:off x="1393200" y="3566160"/>
            <a:ext cx="7269480" cy="307777"/>
          </a:xfrm>
          <a:prstGeom prst="rect">
            <a:avLst/>
          </a:prstGeom>
        </p:spPr>
        <p:txBody>
          <a:bodyPr lIns="0" tIns="0" rIns="0" bIns="0">
            <a:spAutoFit/>
          </a:bodyPr>
          <a:lstStyle>
            <a:lvl1pPr marL="0" indent="0">
              <a:lnSpc>
                <a:spcPct val="100000"/>
              </a:lnSpc>
              <a:spcBef>
                <a:spcPts val="0"/>
              </a:spcBef>
              <a:buNone/>
              <a:tabLst>
                <a:tab pos="524961" algn="l"/>
              </a:tabLst>
              <a:defRPr sz="2000">
                <a:solidFill>
                  <a:schemeClr val="tx1"/>
                </a:solidFill>
                <a:latin typeface="Barclays Effra" panose="020B0603020203020204" pitchFamily="34" charset="0"/>
              </a:defRPr>
            </a:lvl1pPr>
            <a:lvl2pPr marL="489140" indent="0">
              <a:buNone/>
              <a:defRPr sz="2140">
                <a:solidFill>
                  <a:schemeClr val="tx1">
                    <a:tint val="75000"/>
                  </a:schemeClr>
                </a:solidFill>
              </a:defRPr>
            </a:lvl2pPr>
            <a:lvl3pPr marL="978280" indent="0">
              <a:buNone/>
              <a:defRPr sz="1926">
                <a:solidFill>
                  <a:schemeClr val="tx1">
                    <a:tint val="75000"/>
                  </a:schemeClr>
                </a:solidFill>
              </a:defRPr>
            </a:lvl3pPr>
            <a:lvl4pPr marL="1467420" indent="0">
              <a:buNone/>
              <a:defRPr sz="1712">
                <a:solidFill>
                  <a:schemeClr val="tx1">
                    <a:tint val="75000"/>
                  </a:schemeClr>
                </a:solidFill>
              </a:defRPr>
            </a:lvl4pPr>
            <a:lvl5pPr marL="1956560" indent="0">
              <a:buNone/>
              <a:defRPr sz="1712">
                <a:solidFill>
                  <a:schemeClr val="tx1">
                    <a:tint val="75000"/>
                  </a:schemeClr>
                </a:solidFill>
              </a:defRPr>
            </a:lvl5pPr>
            <a:lvl6pPr marL="2445700" indent="0">
              <a:buNone/>
              <a:defRPr sz="1712">
                <a:solidFill>
                  <a:schemeClr val="tx1">
                    <a:tint val="75000"/>
                  </a:schemeClr>
                </a:solidFill>
              </a:defRPr>
            </a:lvl6pPr>
            <a:lvl7pPr marL="2934840" indent="0">
              <a:buNone/>
              <a:defRPr sz="1712">
                <a:solidFill>
                  <a:schemeClr val="tx1">
                    <a:tint val="75000"/>
                  </a:schemeClr>
                </a:solidFill>
              </a:defRPr>
            </a:lvl7pPr>
            <a:lvl8pPr marL="3423980" indent="0">
              <a:buNone/>
              <a:defRPr sz="1712">
                <a:solidFill>
                  <a:schemeClr val="tx1">
                    <a:tint val="75000"/>
                  </a:schemeClr>
                </a:solidFill>
              </a:defRPr>
            </a:lvl8pPr>
            <a:lvl9pPr marL="3913120" indent="0">
              <a:buNone/>
              <a:defRPr sz="1712">
                <a:solidFill>
                  <a:schemeClr val="tx1">
                    <a:tint val="75000"/>
                  </a:schemeClr>
                </a:solidFill>
              </a:defRPr>
            </a:lvl9pPr>
          </a:lstStyle>
          <a:p>
            <a:pPr lvl="0"/>
            <a:r>
              <a:rPr lang="en-US" dirty="0"/>
              <a:t>Content</a:t>
            </a:r>
          </a:p>
        </p:txBody>
      </p:sp>
    </p:spTree>
    <p:extLst>
      <p:ext uri="{BB962C8B-B14F-4D97-AF65-F5344CB8AC3E}">
        <p14:creationId xmlns:p14="http://schemas.microsoft.com/office/powerpoint/2010/main" val="676807285"/>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Thin">
    <p:bg>
      <p:bgPr>
        <a:solidFill>
          <a:schemeClr val="accent1"/>
        </a:solidFill>
        <a:effectLst/>
      </p:bgPr>
    </p:bg>
    <p:spTree>
      <p:nvGrpSpPr>
        <p:cNvPr id="1" name=""/>
        <p:cNvGrpSpPr/>
        <p:nvPr/>
      </p:nvGrpSpPr>
      <p:grpSpPr>
        <a:xfrm>
          <a:off x="0" y="0"/>
          <a:ext cx="0" cy="0"/>
          <a:chOff x="0" y="0"/>
          <a:chExt cx="0" cy="0"/>
        </a:xfrm>
      </p:grpSpPr>
      <p:sp>
        <p:nvSpPr>
          <p:cNvPr id="7" name="Freeform 6" hidden="1"/>
          <p:cNvSpPr/>
          <p:nvPr userDrawn="1">
            <p:custDataLst>
              <p:tags r:id="rId1"/>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9" name="Rectangle 8"/>
          <p:cNvSpPr/>
          <p:nvPr userDrawn="1"/>
        </p:nvSpPr>
        <p:spPr>
          <a:xfrm>
            <a:off x="217488" y="217488"/>
            <a:ext cx="9623425" cy="7339012"/>
          </a:xfrm>
          <a:prstGeom prst="rect">
            <a:avLst/>
          </a:prstGeom>
          <a:solidFill>
            <a:srgbClr val="1A2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10" name="SECTIONHEADER"/>
          <p:cNvSpPr>
            <a:spLocks noGrp="1"/>
          </p:cNvSpPr>
          <p:nvPr>
            <p:ph type="title" hasCustomPrompt="1"/>
            <p:custDataLst>
              <p:tags r:id="rId2"/>
            </p:custDataLst>
          </p:nvPr>
        </p:nvSpPr>
        <p:spPr>
          <a:xfrm>
            <a:off x="1393200" y="2871216"/>
            <a:ext cx="7268930" cy="471600"/>
          </a:xfrm>
          <a:prstGeom prst="rect">
            <a:avLst/>
          </a:prstGeom>
        </p:spPr>
        <p:txBody>
          <a:bodyPr vert="horz"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Click to edit Section Header</a:t>
            </a:r>
          </a:p>
        </p:txBody>
      </p:sp>
      <p:sp>
        <p:nvSpPr>
          <p:cNvPr id="6" name="SECTIONCONTENT"/>
          <p:cNvSpPr>
            <a:spLocks noGrp="1"/>
          </p:cNvSpPr>
          <p:nvPr>
            <p:ph type="body" idx="10" hasCustomPrompt="1"/>
            <p:custDataLst>
              <p:tags r:id="rId3"/>
            </p:custDataLst>
          </p:nvPr>
        </p:nvSpPr>
        <p:spPr>
          <a:xfrm>
            <a:off x="1393200" y="3566160"/>
            <a:ext cx="7269480" cy="307777"/>
          </a:xfrm>
          <a:prstGeom prst="rect">
            <a:avLst/>
          </a:prstGeom>
        </p:spPr>
        <p:txBody>
          <a:bodyPr lIns="0" tIns="0" rIns="0" bIns="0">
            <a:spAutoFit/>
          </a:bodyPr>
          <a:lstStyle>
            <a:lvl1pPr marL="0" indent="0">
              <a:lnSpc>
                <a:spcPct val="100000"/>
              </a:lnSpc>
              <a:spcBef>
                <a:spcPts val="0"/>
              </a:spcBef>
              <a:buNone/>
              <a:tabLst>
                <a:tab pos="524961" algn="l"/>
              </a:tabLst>
              <a:defRPr sz="2000">
                <a:solidFill>
                  <a:schemeClr val="tx1"/>
                </a:solidFill>
                <a:latin typeface="Barclays Effra" panose="020B0603020203020204" pitchFamily="34" charset="0"/>
              </a:defRPr>
            </a:lvl1pPr>
            <a:lvl2pPr marL="489140" indent="0">
              <a:buNone/>
              <a:defRPr sz="2140">
                <a:solidFill>
                  <a:schemeClr val="tx1">
                    <a:tint val="75000"/>
                  </a:schemeClr>
                </a:solidFill>
              </a:defRPr>
            </a:lvl2pPr>
            <a:lvl3pPr marL="978280" indent="0">
              <a:buNone/>
              <a:defRPr sz="1926">
                <a:solidFill>
                  <a:schemeClr val="tx1">
                    <a:tint val="75000"/>
                  </a:schemeClr>
                </a:solidFill>
              </a:defRPr>
            </a:lvl3pPr>
            <a:lvl4pPr marL="1467420" indent="0">
              <a:buNone/>
              <a:defRPr sz="1712">
                <a:solidFill>
                  <a:schemeClr val="tx1">
                    <a:tint val="75000"/>
                  </a:schemeClr>
                </a:solidFill>
              </a:defRPr>
            </a:lvl4pPr>
            <a:lvl5pPr marL="1956560" indent="0">
              <a:buNone/>
              <a:defRPr sz="1712">
                <a:solidFill>
                  <a:schemeClr val="tx1">
                    <a:tint val="75000"/>
                  </a:schemeClr>
                </a:solidFill>
              </a:defRPr>
            </a:lvl5pPr>
            <a:lvl6pPr marL="2445700" indent="0">
              <a:buNone/>
              <a:defRPr sz="1712">
                <a:solidFill>
                  <a:schemeClr val="tx1">
                    <a:tint val="75000"/>
                  </a:schemeClr>
                </a:solidFill>
              </a:defRPr>
            </a:lvl6pPr>
            <a:lvl7pPr marL="2934840" indent="0">
              <a:buNone/>
              <a:defRPr sz="1712">
                <a:solidFill>
                  <a:schemeClr val="tx1">
                    <a:tint val="75000"/>
                  </a:schemeClr>
                </a:solidFill>
              </a:defRPr>
            </a:lvl7pPr>
            <a:lvl8pPr marL="3423980" indent="0">
              <a:buNone/>
              <a:defRPr sz="1712">
                <a:solidFill>
                  <a:schemeClr val="tx1">
                    <a:tint val="75000"/>
                  </a:schemeClr>
                </a:solidFill>
              </a:defRPr>
            </a:lvl8pPr>
            <a:lvl9pPr marL="3913120" indent="0">
              <a:buNone/>
              <a:defRPr sz="1712">
                <a:solidFill>
                  <a:schemeClr val="tx1">
                    <a:tint val="75000"/>
                  </a:schemeClr>
                </a:solidFill>
              </a:defRPr>
            </a:lvl9pPr>
          </a:lstStyle>
          <a:p>
            <a:pPr lvl="0"/>
            <a:r>
              <a:rPr lang="en-US" dirty="0"/>
              <a:t>Content</a:t>
            </a:r>
          </a:p>
        </p:txBody>
      </p:sp>
    </p:spTree>
    <p:extLst>
      <p:ext uri="{BB962C8B-B14F-4D97-AF65-F5344CB8AC3E}">
        <p14:creationId xmlns:p14="http://schemas.microsoft.com/office/powerpoint/2010/main" val="360695928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5" name="ToCBODY"/>
          <p:cNvSpPr>
            <a:spLocks noGrp="1"/>
          </p:cNvSpPr>
          <p:nvPr>
            <p:ph type="body" sz="quarter" idx="10" hasCustomPrompt="1"/>
            <p:custDataLst>
              <p:tags r:id="rId1"/>
            </p:custDataLst>
          </p:nvPr>
        </p:nvSpPr>
        <p:spPr>
          <a:xfrm>
            <a:off x="687600" y="1314000"/>
            <a:ext cx="8686800" cy="5029200"/>
          </a:xfrm>
          <a:prstGeom prst="rect">
            <a:avLst/>
          </a:prstGeom>
        </p:spPr>
        <p:txBody>
          <a:bodyPr lIns="0" rIns="18288"/>
          <a:lstStyle>
            <a:lvl1pPr marL="627522" indent="-627522">
              <a:lnSpc>
                <a:spcPct val="155000"/>
              </a:lnSpc>
              <a:spcBef>
                <a:spcPts val="0"/>
              </a:spcBef>
              <a:buFont typeface="+mj-lt"/>
              <a:buAutoNum type="arabicPeriod"/>
              <a:tabLst>
                <a:tab pos="8605838" algn="r"/>
              </a:tabLst>
              <a:defRPr sz="1400">
                <a:latin typeface="Barclays Effra" panose="020B0603020203020204" pitchFamily="34" charset="0"/>
              </a:defRPr>
            </a:lvl1pPr>
            <a:lvl2pPr marL="1255044" indent="-627522">
              <a:lnSpc>
                <a:spcPct val="155000"/>
              </a:lnSpc>
              <a:spcBef>
                <a:spcPts val="0"/>
              </a:spcBef>
              <a:buSzPct val="100000"/>
              <a:buFont typeface="+mj-lt"/>
              <a:buAutoNum type="alphaUcPeriod"/>
              <a:tabLst>
                <a:tab pos="8605838" algn="r"/>
              </a:tabLst>
              <a:defRPr sz="1400">
                <a:latin typeface="Barclays Effra" panose="020B0603020203020204" pitchFamily="34" charset="0"/>
              </a:defRPr>
            </a:lvl2pPr>
            <a:lvl3pPr marL="1882566" indent="-627522">
              <a:lnSpc>
                <a:spcPct val="155000"/>
              </a:lnSpc>
              <a:spcBef>
                <a:spcPts val="0"/>
              </a:spcBef>
              <a:buFont typeface="+mj-lt"/>
              <a:buAutoNum type="romanLcPeriod"/>
              <a:tabLst>
                <a:tab pos="8605838" algn="r"/>
              </a:tabLst>
              <a:defRPr sz="1400" baseline="0">
                <a:latin typeface="Barclays Effra" panose="020B0603020203020204" pitchFamily="34" charset="0"/>
              </a:defRPr>
            </a:lvl3pPr>
            <a:lvl4pPr marL="1255044" indent="-627522">
              <a:lnSpc>
                <a:spcPct val="155000"/>
              </a:lnSpc>
              <a:spcBef>
                <a:spcPts val="0"/>
              </a:spcBef>
              <a:buNone/>
              <a:tabLst>
                <a:tab pos="8605838" algn="r"/>
              </a:tabLst>
              <a:defRPr sz="1400">
                <a:latin typeface="Barclays Effra" panose="020B0603020203020204" pitchFamily="34" charset="0"/>
              </a:defRPr>
            </a:lvl4pPr>
            <a:lvl5pPr marL="1255044" indent="-627522">
              <a:lnSpc>
                <a:spcPct val="155000"/>
              </a:lnSpc>
              <a:spcBef>
                <a:spcPts val="0"/>
              </a:spcBef>
              <a:buFont typeface="+mj-lt"/>
              <a:buAutoNum type="alphaUcPeriod"/>
              <a:tabLst>
                <a:tab pos="8605838" algn="r"/>
              </a:tabLst>
              <a:defRPr sz="1400">
                <a:latin typeface="Barclays Effra" panose="020B0603020203020204" pitchFamily="34" charset="0"/>
              </a:defRPr>
            </a:lvl5pPr>
            <a:lvl6pPr marL="1882566" indent="-627522">
              <a:lnSpc>
                <a:spcPct val="155000"/>
              </a:lnSpc>
              <a:spcBef>
                <a:spcPts val="0"/>
              </a:spcBef>
              <a:buSzPct val="100000"/>
              <a:buFont typeface="+mj-lt"/>
              <a:buAutoNum type="romanLcPeriod"/>
              <a:tabLst>
                <a:tab pos="8605838" algn="r"/>
              </a:tabLst>
              <a:defRPr sz="1400" baseline="0">
                <a:latin typeface="Barclays Effra" panose="020B0603020203020204" pitchFamily="34" charset="0"/>
              </a:defRPr>
            </a:lvl6pPr>
            <a:lvl7pPr marL="0" indent="0">
              <a:buNone/>
              <a:defRPr sz="1400">
                <a:latin typeface="Barclays Effra" panose="020B0603020203020204" pitchFamily="34" charset="0"/>
              </a:defRPr>
            </a:lvl7pPr>
          </a:lstStyle>
          <a:p>
            <a:pPr lvl="0"/>
            <a:r>
              <a:rPr lang="en-US" dirty="0"/>
              <a:t>Primary Sections</a:t>
            </a:r>
          </a:p>
          <a:p>
            <a:pPr lvl="1"/>
            <a:r>
              <a:rPr lang="en-US" dirty="0"/>
              <a:t>Sub-Sections</a:t>
            </a:r>
          </a:p>
          <a:p>
            <a:pPr lvl="2"/>
            <a:r>
              <a:rPr lang="en-US" dirty="0"/>
              <a:t>Tertiary Sections</a:t>
            </a:r>
          </a:p>
          <a:p>
            <a:pPr lvl="6"/>
            <a:r>
              <a:rPr lang="en-US" dirty="0"/>
              <a:t>________________________________________________________________________________________</a:t>
            </a:r>
          </a:p>
          <a:p>
            <a:pPr lvl="3"/>
            <a:r>
              <a:rPr lang="en-US" dirty="0"/>
              <a:t>Appendices</a:t>
            </a:r>
          </a:p>
          <a:p>
            <a:pPr lvl="4"/>
            <a:r>
              <a:rPr lang="en-US" dirty="0"/>
              <a:t>Appendices Sections</a:t>
            </a:r>
          </a:p>
          <a:p>
            <a:pPr lvl="5"/>
            <a:r>
              <a:rPr lang="en-US" dirty="0"/>
              <a:t>Appendices Sub-Sections</a:t>
            </a:r>
          </a:p>
          <a:p>
            <a:pPr lvl="5"/>
            <a:endParaRPr lang="en-US" dirty="0"/>
          </a:p>
        </p:txBody>
      </p:sp>
      <p:sp>
        <p:nvSpPr>
          <p:cNvPr id="6" name="TITLE"/>
          <p:cNvSpPr>
            <a:spLocks noGrp="1"/>
          </p:cNvSpPr>
          <p:nvPr>
            <p:ph type="title" hasCustomPrompt="1"/>
            <p:custDataLst>
              <p:tags r:id="rId2"/>
            </p:custDataLst>
          </p:nvPr>
        </p:nvSpPr>
        <p:spPr>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a:defRPr lang="en-US" sz="2400" b="1" dirty="0">
                <a:latin typeface="Barclays Effra" panose="020B0603020203020204" pitchFamily="34" charset="0"/>
              </a:defRPr>
            </a:lvl1pPr>
          </a:lstStyle>
          <a:p>
            <a:pPr lvl="0"/>
            <a:r>
              <a:rPr lang="en-US" dirty="0"/>
              <a:t>Table Of Content</a:t>
            </a:r>
          </a:p>
        </p:txBody>
      </p:sp>
    </p:spTree>
    <p:extLst>
      <p:ext uri="{BB962C8B-B14F-4D97-AF65-F5344CB8AC3E}">
        <p14:creationId xmlns:p14="http://schemas.microsoft.com/office/powerpoint/2010/main" val="408127071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cNvSpPr>
            <a:spLocks noGrp="1"/>
          </p:cNvSpPr>
          <p:nvPr>
            <p:ph type="title" hasCustomPrompt="1"/>
            <p:custDataLst>
              <p:tags r:id="rId1"/>
            </p:custDataLst>
          </p:nvPr>
        </p:nvSpPr>
        <p:spPr>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a:lnSpc>
                <a:spcPct val="90000"/>
              </a:lnSpc>
              <a:defRPr lang="en-US" sz="2400" b="1" kern="1200" dirty="0" smtClean="0">
                <a:solidFill>
                  <a:schemeClr val="tx1"/>
                </a:solidFill>
                <a:latin typeface="Barclays Effra" panose="020B0603020203020204" pitchFamily="34" charset="0"/>
                <a:ea typeface="+mj-ea"/>
                <a:cs typeface="+mj-cs"/>
              </a:defRPr>
            </a:lvl1pPr>
          </a:lstStyle>
          <a:p>
            <a:pPr lvl="0"/>
            <a:r>
              <a:rPr lang="en-US" dirty="0"/>
              <a:t>Headline: Enter your headline here</a:t>
            </a:r>
          </a:p>
        </p:txBody>
      </p:sp>
      <p:sp>
        <p:nvSpPr>
          <p:cNvPr id="16" name="FOOTNOTE"/>
          <p:cNvSpPr>
            <a:spLocks noGrp="1"/>
          </p:cNvSpPr>
          <p:nvPr>
            <p:ph type="body" sz="quarter" idx="25" hasCustomPrompt="1"/>
            <p:custDataLst>
              <p:tags r:id="rId2"/>
            </p:custDataLst>
          </p:nvPr>
        </p:nvSpPr>
        <p:spPr>
          <a:xfrm>
            <a:off x="687600" y="6476400"/>
            <a:ext cx="8686800" cy="529200"/>
          </a:xfrm>
          <a:prstGeom prst="rect">
            <a:avLst/>
          </a:prstGeom>
        </p:spPr>
        <p:txBody>
          <a:bodyPr wrap="square" lIns="0" tIns="0" rIns="0" bIns="0" anchor="b">
            <a:noAutofit/>
          </a:bodyPr>
          <a:lstStyle>
            <a:lvl1pPr marL="0" indent="0">
              <a:lnSpc>
                <a:spcPct val="100000"/>
              </a:lnSpc>
              <a:spcBef>
                <a:spcPts val="0"/>
              </a:spcBef>
              <a:buFontTx/>
              <a:buNone/>
              <a:defRPr sz="800" i="1">
                <a:solidFill>
                  <a:schemeClr val="tx1"/>
                </a:solidFill>
                <a:latin typeface="Barclays Effra" panose="020B0603020203020204" pitchFamily="34" charset="0"/>
              </a:defRPr>
            </a:lvl1pPr>
            <a:lvl2pPr marL="171450" indent="-171450">
              <a:lnSpc>
                <a:spcPct val="100000"/>
              </a:lnSpc>
              <a:spcBef>
                <a:spcPts val="0"/>
              </a:spcBef>
              <a:buClr>
                <a:schemeClr val="tx1"/>
              </a:buClr>
              <a:buFont typeface="+mj-lt"/>
              <a:buAutoNum type="arabicPeriod"/>
              <a:defRPr sz="800" i="1">
                <a:solidFill>
                  <a:schemeClr val="tx1"/>
                </a:solidFill>
                <a:latin typeface="Barclays Effra" panose="020B0603020203020204" pitchFamily="34" charset="0"/>
              </a:defRPr>
            </a:lvl2pPr>
            <a:lvl3pPr marL="461963" indent="-236538">
              <a:lnSpc>
                <a:spcPct val="100000"/>
              </a:lnSpc>
              <a:spcBef>
                <a:spcPts val="0"/>
              </a:spcBef>
              <a:buClr>
                <a:schemeClr val="tx1"/>
              </a:buClr>
              <a:buSzPct val="90000"/>
              <a:buFont typeface="+mj-lt"/>
              <a:buAutoNum type="alphaLcParenR"/>
              <a:defRPr sz="800" i="1">
                <a:solidFill>
                  <a:schemeClr val="tx1"/>
                </a:solidFill>
                <a:latin typeface="Barclays Effra" panose="020B0603020203020204" pitchFamily="34" charset="0"/>
              </a:defRPr>
            </a:lvl3pPr>
            <a:lvl4pPr marL="628976" indent="0">
              <a:lnSpc>
                <a:spcPct val="100000"/>
              </a:lnSpc>
              <a:spcBef>
                <a:spcPts val="0"/>
              </a:spcBef>
              <a:buClr>
                <a:schemeClr val="tx1"/>
              </a:buClr>
              <a:buFont typeface="+mj-lt"/>
              <a:buNone/>
              <a:defRPr sz="732">
                <a:solidFill>
                  <a:schemeClr val="tx1"/>
                </a:solidFill>
              </a:defRPr>
            </a:lvl4pPr>
            <a:lvl5pPr marL="1150457" indent="-313762">
              <a:lnSpc>
                <a:spcPct val="100000"/>
              </a:lnSpc>
              <a:spcBef>
                <a:spcPts val="0"/>
              </a:spcBef>
              <a:buClr>
                <a:schemeClr val="tx1"/>
              </a:buClr>
              <a:buFont typeface="+mj-lt"/>
              <a:buAutoNum type="alphaLcPeriod"/>
              <a:defRPr sz="732">
                <a:solidFill>
                  <a:schemeClr val="tx1"/>
                </a:solidFill>
              </a:defRPr>
            </a:lvl5pPr>
          </a:lstStyle>
          <a:p>
            <a:pPr lvl="0"/>
            <a:r>
              <a:rPr lang="en-US" dirty="0"/>
              <a:t>Source:</a:t>
            </a:r>
          </a:p>
          <a:p>
            <a:pPr lvl="1"/>
            <a:r>
              <a:rPr lang="en-US" dirty="0"/>
              <a:t>Footnotes</a:t>
            </a:r>
          </a:p>
          <a:p>
            <a:pPr lvl="2"/>
            <a:r>
              <a:rPr lang="en-US" dirty="0"/>
              <a:t>Third level</a:t>
            </a:r>
          </a:p>
        </p:txBody>
      </p:sp>
      <p:sp>
        <p:nvSpPr>
          <p:cNvPr id="7" name="CONTENT_BODY"/>
          <p:cNvSpPr>
            <a:spLocks noGrp="1"/>
          </p:cNvSpPr>
          <p:nvPr>
            <p:ph sz="quarter" idx="19" hasCustomPrompt="1"/>
            <p:custDataLst>
              <p:tags r:id="rId3"/>
            </p:custDataLst>
          </p:nvPr>
        </p:nvSpPr>
        <p:spPr>
          <a:xfrm>
            <a:off x="687600" y="1674000"/>
            <a:ext cx="8686800" cy="5029200"/>
          </a:xfrm>
          <a:prstGeom prst="rect">
            <a:avLst/>
          </a:prstGeom>
        </p:spPr>
        <p:txBody>
          <a:bodyPr lIns="0" tIns="46800" rIns="18000" bIns="46800"/>
          <a:lstStyle>
            <a:lvl1pPr marL="230400" indent="-230400">
              <a:lnSpc>
                <a:spcPct val="110000"/>
              </a:lnSpc>
              <a:spcBef>
                <a:spcPts val="1008"/>
              </a:spcBef>
              <a:buClr>
                <a:schemeClr val="tx1"/>
              </a:buClr>
              <a:buFont typeface="Wingdings 2" panose="05020102010507070707" pitchFamily="18" charset="2"/>
              <a:buChar char=""/>
              <a:defRPr sz="1400">
                <a:latin typeface="Barclays Effra" panose="020B0603020203020204" pitchFamily="34" charset="0"/>
              </a:defRPr>
            </a:lvl1pPr>
            <a:lvl2pPr marL="457200" indent="-226800">
              <a:lnSpc>
                <a:spcPct val="110000"/>
              </a:lnSpc>
              <a:spcBef>
                <a:spcPts val="336"/>
              </a:spcBef>
              <a:buClr>
                <a:schemeClr val="tx1"/>
              </a:buClr>
              <a:buSzPct val="85000"/>
              <a:buFont typeface="Wingdings 2" panose="05020102010507070707" pitchFamily="18" charset="2"/>
              <a:buChar char=""/>
              <a:defRPr sz="1400">
                <a:latin typeface="Barclays Effra" panose="020B0603020203020204" pitchFamily="34" charset="0"/>
              </a:defRPr>
            </a:lvl2pPr>
            <a:lvl3pPr marL="687600" indent="-226800">
              <a:lnSpc>
                <a:spcPct val="110000"/>
              </a:lnSpc>
              <a:spcBef>
                <a:spcPts val="336"/>
              </a:spcBef>
              <a:buClr>
                <a:schemeClr val="tx1"/>
              </a:buClr>
              <a:buFont typeface="Wingdings" panose="05000000000000000000" pitchFamily="2" charset="2"/>
              <a:buChar char=""/>
              <a:defRPr sz="1400">
                <a:latin typeface="Barclays Effra" panose="020B0603020203020204" pitchFamily="34" charset="0"/>
              </a:defRPr>
            </a:lvl3pPr>
            <a:lvl4pPr marL="914400" indent="-226800">
              <a:lnSpc>
                <a:spcPct val="110000"/>
              </a:lnSpc>
              <a:spcBef>
                <a:spcPts val="336"/>
              </a:spcBef>
              <a:buClr>
                <a:schemeClr val="tx1"/>
              </a:buClr>
              <a:buSzPct val="80000"/>
              <a:buFont typeface="Wingdings 3" panose="05040102010807070707" pitchFamily="18" charset="2"/>
              <a:buChar char=""/>
              <a:defRPr sz="1400">
                <a:latin typeface="Barclays Effra" panose="020B0603020203020204" pitchFamily="34" charset="0"/>
              </a:defRPr>
            </a:lvl4pPr>
            <a:lvl5pPr marL="230400" indent="-230400">
              <a:lnSpc>
                <a:spcPct val="110000"/>
              </a:lnSpc>
              <a:spcBef>
                <a:spcPts val="1200"/>
              </a:spcBef>
              <a:buClr>
                <a:schemeClr val="tx1"/>
              </a:buClr>
              <a:buFont typeface="Arial" panose="020B0604020202020204" pitchFamily="34" charset="0"/>
              <a:buChar char="•"/>
              <a:defRPr sz="1400"/>
            </a:lvl5pPr>
          </a:lstStyle>
          <a:p>
            <a:pPr lvl="0"/>
            <a:r>
              <a:rPr lang="en-US" dirty="0"/>
              <a:t>Enter your text here</a:t>
            </a:r>
          </a:p>
          <a:p>
            <a:pPr lvl="1"/>
            <a:r>
              <a:rPr lang="en-US" dirty="0"/>
              <a:t>Second level</a:t>
            </a:r>
          </a:p>
          <a:p>
            <a:pPr lvl="2"/>
            <a:r>
              <a:rPr lang="en-US" dirty="0"/>
              <a:t>Third level</a:t>
            </a:r>
          </a:p>
          <a:p>
            <a:pPr lvl="3"/>
            <a:r>
              <a:rPr lang="en-US" dirty="0"/>
              <a:t>Fourth level</a:t>
            </a:r>
          </a:p>
        </p:txBody>
      </p:sp>
      <p:sp>
        <p:nvSpPr>
          <p:cNvPr id="8" name="PAGENUMBER"/>
          <p:cNvSpPr>
            <a:spLocks noGrp="1"/>
          </p:cNvSpPr>
          <p:nvPr>
            <p:ph type="body" sz="quarter" idx="23" hasCustomPrompt="1"/>
            <p:custDataLst>
              <p:tags r:id="rId4"/>
            </p:custDataLst>
          </p:nvPr>
        </p:nvSpPr>
        <p:spPr>
          <a:xfrm>
            <a:off x="687600" y="7203600"/>
            <a:ext cx="4420800" cy="169277"/>
          </a:xfrm>
          <a:prstGeom prst="rect">
            <a:avLst/>
          </a:prstGeom>
        </p:spPr>
        <p:txBody>
          <a:bodyPr lIns="0" tIns="0" rIns="0" bIns="0" anchor="b" anchorCtr="0">
            <a:spAutoFit/>
          </a:bodyPr>
          <a:lstStyle>
            <a:lvl1pPr marL="0" indent="0" algn="l">
              <a:lnSpc>
                <a:spcPct val="100000"/>
              </a:lnSpc>
              <a:spcBef>
                <a:spcPts val="480"/>
              </a:spcBef>
              <a:buNone/>
              <a:defRPr sz="1100">
                <a:latin typeface="Barclays Effra" panose="020B0603020203020204" pitchFamily="34" charset="0"/>
              </a:defRPr>
            </a:lvl1pPr>
          </a:lstStyle>
          <a:p>
            <a:pPr lvl="0"/>
            <a:r>
              <a:rPr lang="en-US" dirty="0"/>
              <a:t>#</a:t>
            </a:r>
          </a:p>
        </p:txBody>
      </p:sp>
      <p:sp>
        <p:nvSpPr>
          <p:cNvPr id="6" name="SUBTITLE"/>
          <p:cNvSpPr>
            <a:spLocks noGrp="1"/>
          </p:cNvSpPr>
          <p:nvPr>
            <p:ph type="body" sz="quarter" idx="13" hasCustomPrompt="1"/>
            <p:custDataLst>
              <p:tags r:id="rId5"/>
            </p:custDataLst>
          </p:nvPr>
        </p:nvSpPr>
        <p:spPr>
          <a:xfrm>
            <a:off x="687600" y="1299600"/>
            <a:ext cx="8686800" cy="381600"/>
          </a:xfrm>
          <a:prstGeom prst="rect">
            <a:avLst/>
          </a:prstGeom>
          <a:noFill/>
          <a:ln w="9525">
            <a:noFill/>
            <a:miter lim="800000"/>
            <a:headEnd/>
            <a:tailEnd/>
          </a:ln>
          <a:effectLst/>
        </p:spPr>
        <p:txBody>
          <a:bodyPr lIns="0" tIns="0" rIns="100800" bIns="18000" anchor="t" anchorCtr="0">
            <a:noAutofit/>
          </a:bodyPr>
          <a:lstStyle>
            <a:lvl1pPr marL="0" indent="0" algn="l" rtl="0" fontAlgn="base">
              <a:lnSpc>
                <a:spcPct val="100000"/>
              </a:lnSpc>
              <a:spcBef>
                <a:spcPct val="0"/>
              </a:spcBef>
              <a:spcAft>
                <a:spcPct val="0"/>
              </a:spcAft>
              <a:buNone/>
              <a:defRPr lang="en-US" sz="1400" b="1" kern="1200" dirty="0" smtClean="0">
                <a:solidFill>
                  <a:schemeClr val="tx1"/>
                </a:solidFill>
                <a:latin typeface="Barclays Effra" panose="020B0603020203020204" pitchFamily="34" charset="0"/>
                <a:ea typeface="+mn-ea"/>
                <a:cs typeface="Arial" charset="0"/>
              </a:defRPr>
            </a:lvl1pPr>
            <a:lvl2pPr algn="l" rtl="0" fontAlgn="base">
              <a:spcBef>
                <a:spcPct val="0"/>
              </a:spcBef>
              <a:spcAft>
                <a:spcPct val="0"/>
              </a:spcAft>
              <a:buNone/>
              <a:defRPr lang="en-US" sz="1464" b="1" kern="1200" dirty="0" smtClean="0">
                <a:solidFill>
                  <a:schemeClr val="tx1"/>
                </a:solidFill>
                <a:latin typeface="Arial" charset="0"/>
                <a:ea typeface="+mn-ea"/>
                <a:cs typeface="Arial" charset="0"/>
              </a:defRPr>
            </a:lvl2pPr>
            <a:lvl3pPr algn="l" rtl="0" fontAlgn="base">
              <a:spcBef>
                <a:spcPct val="0"/>
              </a:spcBef>
              <a:spcAft>
                <a:spcPct val="0"/>
              </a:spcAft>
              <a:buNone/>
              <a:defRPr lang="en-US" sz="1464" b="1" kern="1200" dirty="0" smtClean="0">
                <a:solidFill>
                  <a:schemeClr val="tx1"/>
                </a:solidFill>
                <a:latin typeface="Arial" charset="0"/>
                <a:ea typeface="+mn-ea"/>
                <a:cs typeface="Arial" charset="0"/>
              </a:defRPr>
            </a:lvl3pPr>
            <a:lvl4pPr algn="l" rtl="0" fontAlgn="base">
              <a:spcBef>
                <a:spcPct val="0"/>
              </a:spcBef>
              <a:spcAft>
                <a:spcPct val="0"/>
              </a:spcAft>
              <a:buNone/>
              <a:defRPr lang="en-US" sz="1464" b="1" kern="1200" dirty="0" smtClean="0">
                <a:solidFill>
                  <a:schemeClr val="tx1"/>
                </a:solidFill>
                <a:latin typeface="Arial" charset="0"/>
                <a:ea typeface="+mn-ea"/>
                <a:cs typeface="Arial" charset="0"/>
              </a:defRPr>
            </a:lvl4pPr>
            <a:lvl5pPr algn="l" rtl="0" fontAlgn="base">
              <a:spcBef>
                <a:spcPct val="0"/>
              </a:spcBef>
              <a:spcAft>
                <a:spcPct val="0"/>
              </a:spcAft>
              <a:buNone/>
              <a:defRPr lang="en-US" sz="1464" b="1" kern="1200" dirty="0">
                <a:solidFill>
                  <a:schemeClr val="tx1"/>
                </a:solidFill>
                <a:latin typeface="Arial" charset="0"/>
                <a:ea typeface="+mn-ea"/>
                <a:cs typeface="Arial" charset="0"/>
              </a:defRPr>
            </a:lvl5pPr>
          </a:lstStyle>
          <a:p>
            <a:pPr lvl="0"/>
            <a:r>
              <a:rPr lang="en-US" dirty="0"/>
              <a:t>Sub-Header: Enter your optional sub-heading here</a:t>
            </a:r>
          </a:p>
        </p:txBody>
      </p:sp>
    </p:spTree>
    <p:extLst>
      <p:ext uri="{BB962C8B-B14F-4D97-AF65-F5344CB8AC3E}">
        <p14:creationId xmlns:p14="http://schemas.microsoft.com/office/powerpoint/2010/main" val="501744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Page">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960438" y="969962"/>
            <a:ext cx="8137525" cy="583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14" name="PTITLE"/>
          <p:cNvSpPr>
            <a:spLocks noGrp="1" noChangeArrowheads="1"/>
          </p:cNvSpPr>
          <p:nvPr>
            <p:ph type="ctrTitle" hasCustomPrompt="1"/>
            <p:custDataLst>
              <p:tags r:id="rId3"/>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9" name="EAGLE_CYAN" hidden="1"/>
          <p:cNvSpPr>
            <a:spLocks/>
          </p:cNvSpPr>
          <p:nvPr userDrawn="1">
            <p:custDataLst>
              <p:tags r:id="rId4"/>
            </p:custDataLst>
          </p:nvPr>
        </p:nvSpPr>
        <p:spPr bwMode="auto">
          <a:xfrm>
            <a:off x="9207501" y="200025"/>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20" name="EAGLE_WHITE" hidden="1"/>
          <p:cNvPicPr>
            <a:picLocks noChangeAspect="1"/>
          </p:cNvPicPr>
          <p:nvPr userDrawn="1">
            <p:custDataLst>
              <p:tags r:id="rId5"/>
            </p:custDataLst>
          </p:nvPr>
        </p:nvPicPr>
        <p:blipFill>
          <a:blip r:embed="rId13" cstate="print">
            <a:biLevel thresh="25000"/>
            <a:extLst>
              <a:ext uri="{28A0092B-C50C-407E-A947-70E740481C1C}">
                <a14:useLocalDpi xmlns:a14="http://schemas.microsoft.com/office/drawing/2010/main" val="0"/>
              </a:ext>
            </a:extLst>
          </a:blip>
          <a:stretch>
            <a:fillRect/>
          </a:stretch>
        </p:blipFill>
        <p:spPr>
          <a:xfrm>
            <a:off x="9209209" y="200415"/>
            <a:ext cx="601138" cy="648000"/>
          </a:xfrm>
          <a:prstGeom prst="rect">
            <a:avLst/>
          </a:prstGeom>
        </p:spPr>
      </p:pic>
      <p:sp>
        <p:nvSpPr>
          <p:cNvPr id="17" name="TRACKINGCODE" hidden="1"/>
          <p:cNvSpPr txBox="1">
            <a:spLocks/>
          </p:cNvSpPr>
          <p:nvPr userDrawn="1">
            <p:custDataLst>
              <p:tags r:id="rId6"/>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7"/>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15" name="PDATETIME"/>
          <p:cNvSpPr>
            <a:spLocks noGrp="1"/>
          </p:cNvSpPr>
          <p:nvPr>
            <p:ph type="body" sz="quarter" idx="13" hasCustomPrompt="1"/>
            <p:custDataLst>
              <p:tags r:id="rId8"/>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1" name="PSIGNPOST"/>
          <p:cNvSpPr>
            <a:spLocks noGrp="1"/>
          </p:cNvSpPr>
          <p:nvPr>
            <p:ph type="body" sz="quarter" idx="14" hasCustomPrompt="1"/>
            <p:custDataLst>
              <p:tags r:id="rId9"/>
            </p:custDataLst>
          </p:nvPr>
        </p:nvSpPr>
        <p:spPr>
          <a:xfrm>
            <a:off x="8337600" y="1051200"/>
            <a:ext cx="679400" cy="345800"/>
          </a:xfrm>
          <a:prstGeom prst="rect">
            <a:avLst/>
          </a:prstGeom>
        </p:spPr>
        <p:txBody>
          <a:bodyPr wrap="none" lIns="0" tIns="46800" rIns="0" bIns="46800" anchor="t" anchorCtr="0"/>
          <a:lstStyle>
            <a:lvl1pPr marL="0" marR="0" indent="0" algn="r"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 name="STAMP" hidden="1">
            <a:extLst>
              <a:ext uri="{FF2B5EF4-FFF2-40B4-BE49-F238E27FC236}">
                <a16:creationId xmlns:a16="http://schemas.microsoft.com/office/drawing/2014/main" id="{C6EF2F14-6705-0CDC-8BF0-F5CD6F9FF598}"/>
              </a:ext>
            </a:extLst>
          </p:cNvPr>
          <p:cNvSpPr txBox="1">
            <a:spLocks/>
          </p:cNvSpPr>
          <p:nvPr userDrawn="1">
            <p:custDataLst>
              <p:tags r:id="rId10"/>
            </p:custDataLst>
          </p:nvPr>
        </p:nvSpPr>
        <p:spPr>
          <a:xfrm>
            <a:off x="1393200" y="1393200"/>
            <a:ext cx="65" cy="319384"/>
          </a:xfrm>
          <a:prstGeom prst="rect">
            <a:avLst/>
          </a:prstGeom>
        </p:spPr>
        <p:txBody>
          <a:bodyPr wrap="none" lIns="0" tIns="46800" rIns="0" bIns="4680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4" name="Picture 3">
            <a:extLst>
              <a:ext uri="{FF2B5EF4-FFF2-40B4-BE49-F238E27FC236}">
                <a16:creationId xmlns:a16="http://schemas.microsoft.com/office/drawing/2014/main" id="{885FBF64-0DFC-3346-6D96-BDA97FB8CD19}"/>
              </a:ext>
            </a:extLst>
          </p:cNvPr>
          <p:cNvPicPr>
            <a:picLocks noChangeAspect="1"/>
          </p:cNvPicPr>
          <p:nvPr userDrawn="1">
            <p:custDataLst>
              <p:tags r:id="rId11"/>
            </p:custDataLst>
          </p:nvPr>
        </p:nvPicPr>
        <p:blipFill>
          <a:blip r:embed="rId14">
            <a:extLst>
              <a:ext uri="{28A0092B-C50C-407E-A947-70E740481C1C}">
                <a14:useLocalDpi xmlns:a14="http://schemas.microsoft.com/office/drawing/2010/main" val="0"/>
              </a:ext>
            </a:extLst>
          </a:blip>
          <a:stretch>
            <a:fillRect/>
          </a:stretch>
        </p:blipFill>
        <p:spPr>
          <a:xfrm>
            <a:off x="1393200" y="5861304"/>
            <a:ext cx="2548800" cy="432815"/>
          </a:xfrm>
          <a:prstGeom prst="rect">
            <a:avLst/>
          </a:prstGeom>
        </p:spPr>
      </p:pic>
    </p:spTree>
    <p:custDataLst>
      <p:tags r:id="rId1"/>
    </p:custDataLst>
    <p:extLst>
      <p:ext uri="{BB962C8B-B14F-4D97-AF65-F5344CB8AC3E}">
        <p14:creationId xmlns:p14="http://schemas.microsoft.com/office/powerpoint/2010/main" val="262115402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Large">
    <p:spTree>
      <p:nvGrpSpPr>
        <p:cNvPr id="1" name=""/>
        <p:cNvGrpSpPr/>
        <p:nvPr/>
      </p:nvGrpSpPr>
      <p:grpSpPr>
        <a:xfrm>
          <a:off x="0" y="0"/>
          <a:ext cx="0" cy="0"/>
          <a:chOff x="0" y="0"/>
          <a:chExt cx="0" cy="0"/>
        </a:xfrm>
      </p:grpSpPr>
      <p:sp>
        <p:nvSpPr>
          <p:cNvPr id="2" name="TITLE"/>
          <p:cNvSpPr>
            <a:spLocks noGrp="1"/>
          </p:cNvSpPr>
          <p:nvPr>
            <p:ph type="title" hasCustomPrompt="1"/>
            <p:custDataLst>
              <p:tags r:id="rId1"/>
            </p:custDataLst>
          </p:nvPr>
        </p:nvSpPr>
        <p:spPr>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a:defRPr lang="en-US" sz="2800" b="1" kern="1200" dirty="0" smtClean="0">
                <a:solidFill>
                  <a:schemeClr val="tx1"/>
                </a:solidFill>
                <a:latin typeface="Barclays Effra" panose="020B0603020203020204" pitchFamily="34" charset="0"/>
                <a:ea typeface="+mj-ea"/>
                <a:cs typeface="+mj-cs"/>
              </a:defRPr>
            </a:lvl1pPr>
          </a:lstStyle>
          <a:p>
            <a:pPr lvl="0"/>
            <a:r>
              <a:rPr lang="en-US" dirty="0"/>
              <a:t>Headline: Enter your headline here</a:t>
            </a:r>
          </a:p>
        </p:txBody>
      </p:sp>
      <p:sp>
        <p:nvSpPr>
          <p:cNvPr id="12" name="SUBTITLE"/>
          <p:cNvSpPr>
            <a:spLocks noGrp="1"/>
          </p:cNvSpPr>
          <p:nvPr>
            <p:ph type="body" sz="quarter" idx="13" hasCustomPrompt="1"/>
            <p:custDataLst>
              <p:tags r:id="rId2"/>
            </p:custDataLst>
          </p:nvPr>
        </p:nvSpPr>
        <p:spPr>
          <a:xfrm>
            <a:off x="687600" y="1299600"/>
            <a:ext cx="8686800" cy="370800"/>
          </a:xfrm>
          <a:prstGeom prst="rect">
            <a:avLst/>
          </a:prstGeom>
          <a:noFill/>
          <a:ln w="9525">
            <a:noFill/>
            <a:miter lim="800000"/>
            <a:headEnd/>
            <a:tailEnd/>
          </a:ln>
          <a:effectLst/>
        </p:spPr>
        <p:txBody>
          <a:bodyPr lIns="0" tIns="0" rIns="0" bIns="0" anchor="t" anchorCtr="0">
            <a:noAutofit/>
          </a:bodyPr>
          <a:lstStyle>
            <a:lvl1pPr marL="0" indent="0" algn="l" rtl="0" fontAlgn="base">
              <a:spcBef>
                <a:spcPct val="0"/>
              </a:spcBef>
              <a:spcAft>
                <a:spcPct val="0"/>
              </a:spcAft>
              <a:buNone/>
              <a:defRPr lang="en-US" sz="2400" b="1" kern="1200" dirty="0" smtClean="0">
                <a:solidFill>
                  <a:schemeClr val="tx1"/>
                </a:solidFill>
                <a:latin typeface="Barclays Effra" panose="020B0603020203020204" pitchFamily="34" charset="0"/>
                <a:ea typeface="+mn-ea"/>
                <a:cs typeface="Arial" charset="0"/>
              </a:defRPr>
            </a:lvl1pPr>
            <a:lvl2pPr algn="l" rtl="0" fontAlgn="base">
              <a:spcBef>
                <a:spcPct val="0"/>
              </a:spcBef>
              <a:spcAft>
                <a:spcPct val="0"/>
              </a:spcAft>
              <a:buNone/>
              <a:defRPr lang="en-US" sz="1464" b="1" kern="1200" dirty="0" smtClean="0">
                <a:solidFill>
                  <a:schemeClr val="tx1"/>
                </a:solidFill>
                <a:latin typeface="Arial" charset="0"/>
                <a:ea typeface="+mn-ea"/>
                <a:cs typeface="Arial" charset="0"/>
              </a:defRPr>
            </a:lvl2pPr>
            <a:lvl3pPr algn="l" rtl="0" fontAlgn="base">
              <a:spcBef>
                <a:spcPct val="0"/>
              </a:spcBef>
              <a:spcAft>
                <a:spcPct val="0"/>
              </a:spcAft>
              <a:buNone/>
              <a:defRPr lang="en-US" sz="1464" b="1" kern="1200" dirty="0" smtClean="0">
                <a:solidFill>
                  <a:schemeClr val="tx1"/>
                </a:solidFill>
                <a:latin typeface="Arial" charset="0"/>
                <a:ea typeface="+mn-ea"/>
                <a:cs typeface="Arial" charset="0"/>
              </a:defRPr>
            </a:lvl3pPr>
            <a:lvl4pPr algn="l" rtl="0" fontAlgn="base">
              <a:spcBef>
                <a:spcPct val="0"/>
              </a:spcBef>
              <a:spcAft>
                <a:spcPct val="0"/>
              </a:spcAft>
              <a:buNone/>
              <a:defRPr lang="en-US" sz="1464" b="1" kern="1200" dirty="0" smtClean="0">
                <a:solidFill>
                  <a:schemeClr val="tx1"/>
                </a:solidFill>
                <a:latin typeface="Arial" charset="0"/>
                <a:ea typeface="+mn-ea"/>
                <a:cs typeface="Arial" charset="0"/>
              </a:defRPr>
            </a:lvl4pPr>
            <a:lvl5pPr algn="l" rtl="0" fontAlgn="base">
              <a:spcBef>
                <a:spcPct val="0"/>
              </a:spcBef>
              <a:spcAft>
                <a:spcPct val="0"/>
              </a:spcAft>
              <a:buNone/>
              <a:defRPr lang="en-US" sz="1464" b="1" kern="1200" dirty="0">
                <a:solidFill>
                  <a:schemeClr val="tx1"/>
                </a:solidFill>
                <a:latin typeface="Arial" charset="0"/>
                <a:ea typeface="+mn-ea"/>
                <a:cs typeface="Arial" charset="0"/>
              </a:defRPr>
            </a:lvl5pPr>
          </a:lstStyle>
          <a:p>
            <a:pPr lvl="0"/>
            <a:r>
              <a:rPr lang="en-US" dirty="0"/>
              <a:t>Sub-Header: Enter your optional sub-heading here</a:t>
            </a:r>
          </a:p>
        </p:txBody>
      </p:sp>
      <p:sp>
        <p:nvSpPr>
          <p:cNvPr id="7" name="CONTENT_BODY"/>
          <p:cNvSpPr>
            <a:spLocks noGrp="1"/>
          </p:cNvSpPr>
          <p:nvPr>
            <p:ph sz="quarter" idx="19" hasCustomPrompt="1"/>
            <p:custDataLst>
              <p:tags r:id="rId3"/>
            </p:custDataLst>
          </p:nvPr>
        </p:nvSpPr>
        <p:spPr>
          <a:xfrm>
            <a:off x="687600" y="1674000"/>
            <a:ext cx="8686800" cy="5029200"/>
          </a:xfrm>
          <a:prstGeom prst="rect">
            <a:avLst/>
          </a:prstGeom>
        </p:spPr>
        <p:txBody>
          <a:bodyPr lIns="0" tIns="0" rIns="0" bIns="0"/>
          <a:lstStyle>
            <a:lvl1pPr marL="252000" indent="-252000">
              <a:lnSpc>
                <a:spcPct val="110000"/>
              </a:lnSpc>
              <a:spcBef>
                <a:spcPts val="1008"/>
              </a:spcBef>
              <a:buClr>
                <a:schemeClr val="tx1"/>
              </a:buClr>
              <a:buFont typeface="Wingdings 2" panose="05020102010507070707" pitchFamily="18" charset="2"/>
              <a:buChar char=""/>
              <a:defRPr sz="2000">
                <a:latin typeface="Barclays Effra" panose="020B0603020203020204" pitchFamily="34" charset="0"/>
              </a:defRPr>
            </a:lvl1pPr>
            <a:lvl2pPr marL="500400" indent="-248400">
              <a:lnSpc>
                <a:spcPct val="110000"/>
              </a:lnSpc>
              <a:spcBef>
                <a:spcPts val="336"/>
              </a:spcBef>
              <a:buClr>
                <a:schemeClr val="tx1"/>
              </a:buClr>
              <a:buSzPct val="100000"/>
              <a:buFont typeface="Wingdings 2" panose="05020102010507070707" pitchFamily="18" charset="2"/>
              <a:buChar char=""/>
              <a:defRPr sz="2000">
                <a:latin typeface="Barclays Effra" panose="020B0603020203020204" pitchFamily="34" charset="0"/>
              </a:defRPr>
            </a:lvl2pPr>
            <a:lvl3pPr marL="748800" indent="-248400">
              <a:lnSpc>
                <a:spcPct val="110000"/>
              </a:lnSpc>
              <a:spcBef>
                <a:spcPts val="336"/>
              </a:spcBef>
              <a:buClr>
                <a:schemeClr val="tx1"/>
              </a:buClr>
              <a:buFont typeface="Wingdings" panose="05000000000000000000" pitchFamily="2" charset="2"/>
              <a:buChar char=""/>
              <a:defRPr sz="2000">
                <a:latin typeface="Barclays Effra" panose="020B0603020203020204" pitchFamily="34" charset="0"/>
              </a:defRPr>
            </a:lvl3pPr>
            <a:lvl4pPr marL="997200" indent="-248400">
              <a:lnSpc>
                <a:spcPct val="110000"/>
              </a:lnSpc>
              <a:spcBef>
                <a:spcPts val="336"/>
              </a:spcBef>
              <a:buClr>
                <a:schemeClr val="tx1"/>
              </a:buClr>
              <a:buSzPct val="80000"/>
              <a:buFont typeface="Wingdings 3" panose="05040102010807070707" pitchFamily="18" charset="2"/>
              <a:buChar char=""/>
              <a:defRPr sz="2000">
                <a:latin typeface="Barclays Effra" panose="020B0603020203020204" pitchFamily="34" charset="0"/>
              </a:defRPr>
            </a:lvl4pPr>
            <a:lvl5pPr marL="1260000" indent="-252000">
              <a:lnSpc>
                <a:spcPct val="100000"/>
              </a:lnSpc>
              <a:spcBef>
                <a:spcPts val="1200"/>
              </a:spcBef>
              <a:buClr>
                <a:schemeClr val="tx1"/>
              </a:buClr>
              <a:buFont typeface="Arial" panose="020B0604020202020204" pitchFamily="34" charset="0"/>
              <a:buChar char="•"/>
              <a:defRPr sz="2000"/>
            </a:lvl5pPr>
          </a:lstStyle>
          <a:p>
            <a:pPr lvl="0"/>
            <a:r>
              <a:rPr lang="en-US" dirty="0"/>
              <a:t>Enter your text here</a:t>
            </a:r>
          </a:p>
          <a:p>
            <a:pPr lvl="1"/>
            <a:r>
              <a:rPr lang="en-US" dirty="0"/>
              <a:t>Second level</a:t>
            </a:r>
          </a:p>
          <a:p>
            <a:pPr lvl="2"/>
            <a:r>
              <a:rPr lang="en-US" dirty="0"/>
              <a:t>Third level</a:t>
            </a:r>
          </a:p>
          <a:p>
            <a:pPr lvl="3"/>
            <a:r>
              <a:rPr lang="en-US" dirty="0"/>
              <a:t>Fourth level</a:t>
            </a:r>
          </a:p>
        </p:txBody>
      </p:sp>
      <p:sp>
        <p:nvSpPr>
          <p:cNvPr id="9" name="FOOTNOTE"/>
          <p:cNvSpPr>
            <a:spLocks noGrp="1"/>
          </p:cNvSpPr>
          <p:nvPr>
            <p:ph type="body" sz="quarter" idx="25" hasCustomPrompt="1"/>
            <p:custDataLst>
              <p:tags r:id="rId4"/>
            </p:custDataLst>
          </p:nvPr>
        </p:nvSpPr>
        <p:spPr>
          <a:xfrm>
            <a:off x="687600" y="6768000"/>
            <a:ext cx="8686800" cy="282575"/>
          </a:xfrm>
          <a:prstGeom prst="rect">
            <a:avLst/>
          </a:prstGeom>
        </p:spPr>
        <p:txBody>
          <a:bodyPr wrap="square" lIns="0" tIns="18288" rIns="18288" bIns="18288" anchor="b">
            <a:noAutofit/>
          </a:bodyPr>
          <a:lstStyle>
            <a:lvl1pPr marL="0" indent="0">
              <a:lnSpc>
                <a:spcPct val="100000"/>
              </a:lnSpc>
              <a:spcBef>
                <a:spcPts val="0"/>
              </a:spcBef>
              <a:buFontTx/>
              <a:buNone/>
              <a:defRPr sz="800" i="1">
                <a:solidFill>
                  <a:schemeClr val="tx1"/>
                </a:solidFill>
                <a:latin typeface="Barclays Effra" panose="020B0603020203020204" pitchFamily="34" charset="0"/>
              </a:defRPr>
            </a:lvl1pPr>
            <a:lvl2pPr marL="171450" indent="-171450">
              <a:lnSpc>
                <a:spcPct val="100000"/>
              </a:lnSpc>
              <a:spcBef>
                <a:spcPts val="0"/>
              </a:spcBef>
              <a:buClr>
                <a:schemeClr val="tx1"/>
              </a:buClr>
              <a:buFont typeface="+mj-lt"/>
              <a:buAutoNum type="arabicPeriod"/>
              <a:defRPr sz="800" i="1">
                <a:solidFill>
                  <a:schemeClr val="tx1"/>
                </a:solidFill>
                <a:latin typeface="Barclays Effra" panose="020B0603020203020204" pitchFamily="34" charset="0"/>
              </a:defRPr>
            </a:lvl2pPr>
            <a:lvl3pPr marL="461963" indent="-236538">
              <a:lnSpc>
                <a:spcPct val="100000"/>
              </a:lnSpc>
              <a:spcBef>
                <a:spcPts val="0"/>
              </a:spcBef>
              <a:buClr>
                <a:schemeClr val="tx1"/>
              </a:buClr>
              <a:buSzPct val="90000"/>
              <a:buFont typeface="+mj-lt"/>
              <a:buAutoNum type="alphaLcParenR"/>
              <a:defRPr sz="800" i="1">
                <a:solidFill>
                  <a:schemeClr val="tx1"/>
                </a:solidFill>
                <a:latin typeface="Barclays Effra" panose="020B0603020203020204" pitchFamily="34" charset="0"/>
              </a:defRPr>
            </a:lvl3pPr>
            <a:lvl4pPr marL="628976" indent="0">
              <a:lnSpc>
                <a:spcPct val="100000"/>
              </a:lnSpc>
              <a:spcBef>
                <a:spcPts val="0"/>
              </a:spcBef>
              <a:buClr>
                <a:schemeClr val="tx1"/>
              </a:buClr>
              <a:buFont typeface="+mj-lt"/>
              <a:buNone/>
              <a:defRPr sz="732">
                <a:solidFill>
                  <a:schemeClr val="tx1"/>
                </a:solidFill>
              </a:defRPr>
            </a:lvl4pPr>
            <a:lvl5pPr marL="1150457" indent="-313762">
              <a:lnSpc>
                <a:spcPct val="100000"/>
              </a:lnSpc>
              <a:spcBef>
                <a:spcPts val="0"/>
              </a:spcBef>
              <a:buClr>
                <a:schemeClr val="tx1"/>
              </a:buClr>
              <a:buFont typeface="+mj-lt"/>
              <a:buAutoNum type="alphaLcPeriod"/>
              <a:defRPr sz="732">
                <a:solidFill>
                  <a:schemeClr val="tx1"/>
                </a:solidFill>
              </a:defRPr>
            </a:lvl5pPr>
          </a:lstStyle>
          <a:p>
            <a:pPr lvl="0"/>
            <a:r>
              <a:rPr lang="en-US" dirty="0"/>
              <a:t>Source:</a:t>
            </a:r>
          </a:p>
          <a:p>
            <a:pPr lvl="1"/>
            <a:r>
              <a:rPr lang="en-US" dirty="0"/>
              <a:t>Footnotes</a:t>
            </a:r>
          </a:p>
          <a:p>
            <a:pPr lvl="2"/>
            <a:r>
              <a:rPr lang="en-US" dirty="0"/>
              <a:t>Third level</a:t>
            </a:r>
          </a:p>
        </p:txBody>
      </p:sp>
      <p:sp>
        <p:nvSpPr>
          <p:cNvPr id="10" name="PAGENUMBER"/>
          <p:cNvSpPr>
            <a:spLocks noGrp="1"/>
          </p:cNvSpPr>
          <p:nvPr>
            <p:ph type="body" sz="quarter" idx="23" hasCustomPrompt="1"/>
            <p:custDataLst>
              <p:tags r:id="rId5"/>
            </p:custDataLst>
          </p:nvPr>
        </p:nvSpPr>
        <p:spPr>
          <a:xfrm>
            <a:off x="687600" y="7203600"/>
            <a:ext cx="4420800" cy="169277"/>
          </a:xfrm>
          <a:prstGeom prst="rect">
            <a:avLst/>
          </a:prstGeom>
        </p:spPr>
        <p:txBody>
          <a:bodyPr lIns="0" tIns="0" rIns="0" bIns="0" anchor="b" anchorCtr="0">
            <a:spAutoFit/>
          </a:bodyPr>
          <a:lstStyle>
            <a:lvl1pPr marL="0" indent="0" algn="l">
              <a:lnSpc>
                <a:spcPct val="100000"/>
              </a:lnSpc>
              <a:spcBef>
                <a:spcPts val="480"/>
              </a:spcBef>
              <a:buNone/>
              <a:defRPr sz="1100">
                <a:latin typeface="Barclays Effra" panose="020B0603020203020204" pitchFamily="34" charset="0"/>
              </a:defRPr>
            </a:lvl1pPr>
          </a:lstStyle>
          <a:p>
            <a:pPr lvl="0"/>
            <a:r>
              <a:rPr lang="en-US" dirty="0"/>
              <a:t>#</a:t>
            </a:r>
          </a:p>
        </p:txBody>
      </p:sp>
    </p:spTree>
    <p:extLst>
      <p:ext uri="{BB962C8B-B14F-4D97-AF65-F5344CB8AC3E}">
        <p14:creationId xmlns:p14="http://schemas.microsoft.com/office/powerpoint/2010/main" val="134752193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a:spLocks noGrp="1" noChangeArrowheads="1"/>
          </p:cNvSpPr>
          <p:nvPr userDrawn="1"/>
        </p:nvSpPr>
        <p:spPr bwMode="auto">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p>
            <a:pPr lvl="0" algn="l" defTabSz="932568" eaLnBrk="1" hangingPunct="1">
              <a:lnSpc>
                <a:spcPct val="80000"/>
              </a:lnSpc>
            </a:pPr>
            <a:r>
              <a:rPr lang="en-US" sz="2400" b="1" dirty="0">
                <a:solidFill>
                  <a:schemeClr val="tx1"/>
                </a:solidFill>
                <a:latin typeface="Barclays Effra" panose="020B0603020203020204" pitchFamily="34" charset="0"/>
                <a:ea typeface="+mj-ea"/>
                <a:cs typeface="+mj-cs"/>
              </a:rPr>
              <a:t>Disclaimer</a:t>
            </a:r>
          </a:p>
        </p:txBody>
      </p:sp>
      <p:sp>
        <p:nvSpPr>
          <p:cNvPr id="5" name="DisclaimerBody"/>
          <p:cNvSpPr>
            <a:spLocks noGrp="1"/>
          </p:cNvSpPr>
          <p:nvPr>
            <p:ph type="body" sz="quarter" idx="14"/>
            <p:custDataLst>
              <p:tags r:id="rId1"/>
            </p:custDataLst>
          </p:nvPr>
        </p:nvSpPr>
        <p:spPr>
          <a:xfrm>
            <a:off x="687600" y="1314000"/>
            <a:ext cx="8686800" cy="5734500"/>
          </a:xfrm>
          <a:prstGeom prst="rect">
            <a:avLst/>
          </a:prstGeom>
        </p:spPr>
        <p:txBody>
          <a:bodyPr lIns="0" rIns="18288">
            <a:noAutofit/>
          </a:bodyPr>
          <a:lstStyle>
            <a:lvl1pPr marL="0" indent="0">
              <a:lnSpc>
                <a:spcPct val="100000"/>
              </a:lnSpc>
              <a:spcBef>
                <a:spcPts val="0"/>
              </a:spcBef>
              <a:buNone/>
              <a:defRPr sz="1000">
                <a:latin typeface="Barclays Effra" panose="020B0603020203020204" pitchFamily="34" charset="0"/>
              </a:defRPr>
            </a:lvl1pPr>
          </a:lstStyle>
          <a:p>
            <a:pPr lvl="0"/>
            <a:endParaRPr lang="en-US" dirty="0"/>
          </a:p>
        </p:txBody>
      </p:sp>
      <p:sp>
        <p:nvSpPr>
          <p:cNvPr id="7" name="PAGENUMBER"/>
          <p:cNvSpPr>
            <a:spLocks noGrp="1"/>
          </p:cNvSpPr>
          <p:nvPr>
            <p:ph type="body" sz="quarter" idx="23" hasCustomPrompt="1"/>
            <p:custDataLst>
              <p:tags r:id="rId2"/>
            </p:custDataLst>
          </p:nvPr>
        </p:nvSpPr>
        <p:spPr>
          <a:xfrm>
            <a:off x="687600" y="7203600"/>
            <a:ext cx="4420800" cy="169277"/>
          </a:xfrm>
          <a:prstGeom prst="rect">
            <a:avLst/>
          </a:prstGeom>
        </p:spPr>
        <p:txBody>
          <a:bodyPr lIns="0" tIns="0" rIns="0" bIns="0" anchor="b" anchorCtr="0">
            <a:spAutoFit/>
          </a:bodyPr>
          <a:lstStyle>
            <a:lvl1pPr marL="0" indent="0" algn="l">
              <a:lnSpc>
                <a:spcPct val="100000"/>
              </a:lnSpc>
              <a:spcBef>
                <a:spcPts val="480"/>
              </a:spcBef>
              <a:buNone/>
              <a:defRPr sz="1100">
                <a:latin typeface="Barclays Effra" panose="020B0603020203020204" pitchFamily="34" charset="0"/>
              </a:defRPr>
            </a:lvl1pPr>
          </a:lstStyle>
          <a:p>
            <a:pPr lvl="0"/>
            <a:r>
              <a:rPr lang="en-US" dirty="0"/>
              <a:t>#</a:t>
            </a:r>
          </a:p>
        </p:txBody>
      </p:sp>
    </p:spTree>
    <p:extLst>
      <p:ext uri="{BB962C8B-B14F-4D97-AF65-F5344CB8AC3E}">
        <p14:creationId xmlns:p14="http://schemas.microsoft.com/office/powerpoint/2010/main" val="153512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claimer with Title">
    <p:spTree>
      <p:nvGrpSpPr>
        <p:cNvPr id="1" name=""/>
        <p:cNvGrpSpPr/>
        <p:nvPr/>
      </p:nvGrpSpPr>
      <p:grpSpPr>
        <a:xfrm>
          <a:off x="0" y="0"/>
          <a:ext cx="0" cy="0"/>
          <a:chOff x="0" y="0"/>
          <a:chExt cx="0" cy="0"/>
        </a:xfrm>
      </p:grpSpPr>
      <p:sp>
        <p:nvSpPr>
          <p:cNvPr id="5" name="TITLE"/>
          <p:cNvSpPr>
            <a:spLocks noGrp="1"/>
          </p:cNvSpPr>
          <p:nvPr>
            <p:ph type="title" hasCustomPrompt="1"/>
            <p:custDataLst>
              <p:tags r:id="rId1"/>
            </p:custDataLst>
          </p:nvPr>
        </p:nvSpPr>
        <p:spPr>
          <a:xfrm>
            <a:off x="687600" y="529200"/>
            <a:ext cx="8686800" cy="532800"/>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a:defRPr lang="en-US" sz="2400" b="1" kern="1200" dirty="0">
                <a:latin typeface="Barclays Effra" panose="020B0603020203020204" pitchFamily="34" charset="0"/>
              </a:defRPr>
            </a:lvl1pPr>
          </a:lstStyle>
          <a:p>
            <a:pPr lvl="0"/>
            <a:r>
              <a:rPr lang="en-US" dirty="0"/>
              <a:t>Disclaimer</a:t>
            </a:r>
          </a:p>
        </p:txBody>
      </p:sp>
      <p:sp>
        <p:nvSpPr>
          <p:cNvPr id="9" name="PAGENUMBER"/>
          <p:cNvSpPr>
            <a:spLocks noGrp="1"/>
          </p:cNvSpPr>
          <p:nvPr>
            <p:ph type="body" sz="quarter" idx="23" hasCustomPrompt="1"/>
            <p:custDataLst>
              <p:tags r:id="rId2"/>
            </p:custDataLst>
          </p:nvPr>
        </p:nvSpPr>
        <p:spPr>
          <a:xfrm>
            <a:off x="687600" y="7203600"/>
            <a:ext cx="4420800" cy="169277"/>
          </a:xfrm>
          <a:prstGeom prst="rect">
            <a:avLst/>
          </a:prstGeom>
        </p:spPr>
        <p:txBody>
          <a:bodyPr lIns="0" tIns="0" rIns="0" bIns="0" anchor="b" anchorCtr="0">
            <a:spAutoFit/>
          </a:bodyPr>
          <a:lstStyle>
            <a:lvl1pPr marL="0" indent="0" algn="l">
              <a:lnSpc>
                <a:spcPct val="100000"/>
              </a:lnSpc>
              <a:spcBef>
                <a:spcPts val="480"/>
              </a:spcBef>
              <a:buNone/>
              <a:defRPr sz="1100">
                <a:latin typeface="Barclays Effra" panose="020B0603020203020204" pitchFamily="34" charset="0"/>
              </a:defRPr>
            </a:lvl1pPr>
          </a:lstStyle>
          <a:p>
            <a:pPr lvl="0"/>
            <a:r>
              <a:rPr lang="en-US" dirty="0"/>
              <a:t>#</a:t>
            </a:r>
          </a:p>
        </p:txBody>
      </p:sp>
      <p:sp>
        <p:nvSpPr>
          <p:cNvPr id="10" name="DisclaimerBody"/>
          <p:cNvSpPr>
            <a:spLocks noGrp="1"/>
          </p:cNvSpPr>
          <p:nvPr>
            <p:ph type="body" sz="quarter" idx="14"/>
            <p:custDataLst>
              <p:tags r:id="rId3"/>
            </p:custDataLst>
          </p:nvPr>
        </p:nvSpPr>
        <p:spPr>
          <a:xfrm>
            <a:off x="687600" y="1314000"/>
            <a:ext cx="8686800" cy="5734500"/>
          </a:xfrm>
          <a:prstGeom prst="rect">
            <a:avLst/>
          </a:prstGeom>
        </p:spPr>
        <p:txBody>
          <a:bodyPr lIns="0" rIns="18288">
            <a:noAutofit/>
          </a:bodyPr>
          <a:lstStyle>
            <a:lvl1pPr marL="0" indent="0">
              <a:lnSpc>
                <a:spcPct val="100000"/>
              </a:lnSpc>
              <a:spcBef>
                <a:spcPts val="0"/>
              </a:spcBef>
              <a:buNone/>
              <a:defRPr sz="1000">
                <a:latin typeface="Barclays Effra" panose="020B0603020203020204" pitchFamily="34" charset="0"/>
              </a:defRPr>
            </a:lvl1pPr>
          </a:lstStyle>
          <a:p>
            <a:pPr lvl="0"/>
            <a:endParaRPr lang="en-US" dirty="0"/>
          </a:p>
        </p:txBody>
      </p:sp>
    </p:spTree>
    <p:extLst>
      <p:ext uri="{BB962C8B-B14F-4D97-AF65-F5344CB8AC3E}">
        <p14:creationId xmlns:p14="http://schemas.microsoft.com/office/powerpoint/2010/main" val="225178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Page Dark">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960438" y="969963"/>
            <a:ext cx="8137525" cy="5832476"/>
          </a:xfrm>
          <a:prstGeom prst="rect">
            <a:avLst/>
          </a:prstGeom>
          <a:solidFill>
            <a:srgbClr val="1A2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3400" dirty="0">
              <a:latin typeface="Barclays Effra" panose="020B0603020203020204" pitchFamily="34" charset="0"/>
            </a:endParaRPr>
          </a:p>
        </p:txBody>
      </p:sp>
      <p:sp>
        <p:nvSpPr>
          <p:cNvPr id="14" name="PTITLE"/>
          <p:cNvSpPr>
            <a:spLocks noGrp="1" noChangeArrowheads="1"/>
          </p:cNvSpPr>
          <p:nvPr>
            <p:ph type="ctrTitle" hasCustomPrompt="1"/>
            <p:custDataLst>
              <p:tags r:id="rId3"/>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solidFill>
                  <a:schemeClr val="bg1"/>
                </a:solidFill>
                <a:latin typeface="Barclays Effra" panose="020B0603020203020204" pitchFamily="34" charset="0"/>
              </a:defRPr>
            </a:lvl1pPr>
          </a:lstStyle>
          <a:p>
            <a:pPr lvl="0" defTabSz="920366" latinLnBrk="0">
              <a:lnSpc>
                <a:spcPct val="90000"/>
              </a:lnSpc>
              <a:buNone/>
            </a:pPr>
            <a:r>
              <a:rPr lang="en-US" dirty="0"/>
              <a:t>Heading</a:t>
            </a:r>
          </a:p>
        </p:txBody>
      </p:sp>
      <p:sp>
        <p:nvSpPr>
          <p:cNvPr id="18" name="EAGLE_CYAN" hidden="1"/>
          <p:cNvSpPr>
            <a:spLocks/>
          </p:cNvSpPr>
          <p:nvPr userDrawn="1">
            <p:custDataLst>
              <p:tags r:id="rId4"/>
            </p:custDataLst>
          </p:nvPr>
        </p:nvSpPr>
        <p:spPr bwMode="auto">
          <a:xfrm>
            <a:off x="9207501" y="200025"/>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20" name="EAGLE_WHITE" hidden="1"/>
          <p:cNvPicPr>
            <a:picLocks noChangeAspect="1"/>
          </p:cNvPicPr>
          <p:nvPr userDrawn="1">
            <p:custDataLst>
              <p:tags r:id="rId5"/>
            </p:custDataLst>
          </p:nvPr>
        </p:nvPicPr>
        <p:blipFill>
          <a:blip r:embed="rId13" cstate="print">
            <a:biLevel thresh="25000"/>
            <a:extLst>
              <a:ext uri="{28A0092B-C50C-407E-A947-70E740481C1C}">
                <a14:useLocalDpi xmlns:a14="http://schemas.microsoft.com/office/drawing/2010/main" val="0"/>
              </a:ext>
            </a:extLst>
          </a:blip>
          <a:stretch>
            <a:fillRect/>
          </a:stretch>
        </p:blipFill>
        <p:spPr>
          <a:xfrm>
            <a:off x="9209209" y="200415"/>
            <a:ext cx="601138" cy="648000"/>
          </a:xfrm>
          <a:prstGeom prst="rect">
            <a:avLst/>
          </a:prstGeom>
        </p:spPr>
      </p:pic>
      <p:sp>
        <p:nvSpPr>
          <p:cNvPr id="17" name="TRACKINGCODE" hidden="1"/>
          <p:cNvSpPr txBox="1">
            <a:spLocks/>
          </p:cNvSpPr>
          <p:nvPr userDrawn="1">
            <p:custDataLst>
              <p:tags r:id="rId6"/>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7"/>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bg1"/>
                </a:solidFill>
                <a:latin typeface="Barclays Effra" panose="020B0603020203020204" pitchFamily="34" charset="0"/>
                <a:ea typeface="+mn-ea"/>
                <a:cs typeface="+mn-cs"/>
              </a:defRPr>
            </a:lvl1pPr>
          </a:lstStyle>
          <a:p>
            <a:r>
              <a:rPr lang="en-US" dirty="0"/>
              <a:t>Sub Header</a:t>
            </a:r>
          </a:p>
        </p:txBody>
      </p:sp>
      <p:sp>
        <p:nvSpPr>
          <p:cNvPr id="19" name="PDATETIME"/>
          <p:cNvSpPr>
            <a:spLocks noGrp="1"/>
          </p:cNvSpPr>
          <p:nvPr>
            <p:ph type="body" sz="quarter" idx="13" hasCustomPrompt="1"/>
            <p:custDataLst>
              <p:tags r:id="rId8"/>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bg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1" name="PSIGNPOST"/>
          <p:cNvSpPr>
            <a:spLocks noGrp="1"/>
          </p:cNvSpPr>
          <p:nvPr>
            <p:ph type="body" sz="quarter" idx="14" hasCustomPrompt="1"/>
            <p:custDataLst>
              <p:tags r:id="rId9"/>
            </p:custDataLst>
          </p:nvPr>
        </p:nvSpPr>
        <p:spPr>
          <a:xfrm>
            <a:off x="8337600" y="1051200"/>
            <a:ext cx="679400" cy="345800"/>
          </a:xfrm>
          <a:prstGeom prst="rect">
            <a:avLst/>
          </a:prstGeom>
        </p:spPr>
        <p:txBody>
          <a:bodyPr wrap="none" lIns="0" tIns="46800" rIns="0" bIns="46800" anchor="t" anchorCtr="0"/>
          <a:lstStyle>
            <a:lvl1pPr marL="0" marR="0" indent="0" algn="r" defTabSz="860268" rtl="0" eaLnBrk="1" fontAlgn="auto" latinLnBrk="0" hangingPunct="1">
              <a:lnSpc>
                <a:spcPct val="100000"/>
              </a:lnSpc>
              <a:spcBef>
                <a:spcPts val="0"/>
              </a:spcBef>
              <a:spcAft>
                <a:spcPts val="0"/>
              </a:spcAft>
              <a:buClrTx/>
              <a:buSzTx/>
              <a:buFontTx/>
              <a:buNone/>
              <a:tabLst/>
              <a:defRPr sz="1100" b="1" baseline="0">
                <a:solidFill>
                  <a:schemeClr val="bg1"/>
                </a:solidFill>
                <a:latin typeface="Barclays Effra" panose="020B0603020203020204" pitchFamily="34" charset="0"/>
              </a:defRPr>
            </a:lvl1pPr>
          </a:lstStyle>
          <a:p>
            <a:pPr lvl="0"/>
            <a:r>
              <a:rPr lang="en-IN" dirty="0"/>
              <a:t>Signpost</a:t>
            </a:r>
            <a:endParaRPr lang="en-US" dirty="0"/>
          </a:p>
        </p:txBody>
      </p:sp>
      <p:sp>
        <p:nvSpPr>
          <p:cNvPr id="2" name="STAMP" hidden="1">
            <a:extLst>
              <a:ext uri="{FF2B5EF4-FFF2-40B4-BE49-F238E27FC236}">
                <a16:creationId xmlns:a16="http://schemas.microsoft.com/office/drawing/2014/main" id="{F1B26C10-9666-E347-50C8-7BE12476967E}"/>
              </a:ext>
            </a:extLst>
          </p:cNvPr>
          <p:cNvSpPr txBox="1">
            <a:spLocks/>
          </p:cNvSpPr>
          <p:nvPr userDrawn="1">
            <p:custDataLst>
              <p:tags r:id="rId10"/>
            </p:custDataLst>
          </p:nvPr>
        </p:nvSpPr>
        <p:spPr>
          <a:xfrm>
            <a:off x="1393199" y="1393200"/>
            <a:ext cx="3618000" cy="313100"/>
          </a:xfrm>
          <a:prstGeom prst="rect">
            <a:avLst/>
          </a:prstGeom>
        </p:spPr>
        <p:txBody>
          <a:bodyPr wrap="square" lIns="0" tIns="46800" rIns="0" bIns="4680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marL="0" indent="0" algn="l">
              <a:lnSpc>
                <a:spcPct val="100000"/>
              </a:lnSpc>
              <a:spcBef>
                <a:spcPts val="0"/>
              </a:spcBef>
              <a:spcAft>
                <a:spcPts val="2400"/>
              </a:spcAft>
            </a:pPr>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4" name="Picture 3">
            <a:extLst>
              <a:ext uri="{FF2B5EF4-FFF2-40B4-BE49-F238E27FC236}">
                <a16:creationId xmlns:a16="http://schemas.microsoft.com/office/drawing/2014/main" id="{B0BFA335-963D-8604-C8CE-E98DB24921C2}"/>
              </a:ext>
            </a:extLst>
          </p:cNvPr>
          <p:cNvPicPr>
            <a:picLocks noChangeAspect="1"/>
          </p:cNvPicPr>
          <p:nvPr userDrawn="1">
            <p:custDataLst>
              <p:tags r:id="rId11"/>
            </p:custDataLst>
          </p:nvPr>
        </p:nvPicPr>
        <p:blipFill>
          <a:blip r:embed="rId14">
            <a:extLst>
              <a:ext uri="{28A0092B-C50C-407E-A947-70E740481C1C}">
                <a14:useLocalDpi xmlns:a14="http://schemas.microsoft.com/office/drawing/2010/main" val="0"/>
              </a:ext>
            </a:extLst>
          </a:blip>
          <a:stretch>
            <a:fillRect/>
          </a:stretch>
        </p:blipFill>
        <p:spPr>
          <a:xfrm>
            <a:off x="1393200" y="5861304"/>
            <a:ext cx="2548800" cy="432815"/>
          </a:xfrm>
          <a:prstGeom prst="rect">
            <a:avLst/>
          </a:prstGeom>
        </p:spPr>
      </p:pic>
    </p:spTree>
    <p:custDataLst>
      <p:tags r:id="rId1"/>
    </p:custDataLst>
    <p:extLst>
      <p:ext uri="{BB962C8B-B14F-4D97-AF65-F5344CB8AC3E}">
        <p14:creationId xmlns:p14="http://schemas.microsoft.com/office/powerpoint/2010/main" val="336255915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Page Logo Thin">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217488" y="217488"/>
            <a:ext cx="9623425" cy="733901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t" anchorCtr="0"/>
          <a:lstStyle/>
          <a:p>
            <a:pPr algn="l"/>
            <a:endParaRPr lang="en-GB" sz="2400" dirty="0">
              <a:latin typeface="Barclays Effra" panose="020B0603020203020204" pitchFamily="34" charset="0"/>
            </a:endParaRPr>
          </a:p>
        </p:txBody>
      </p:sp>
      <p:cxnSp>
        <p:nvCxnSpPr>
          <p:cNvPr id="20" name="Straight Connector 19">
            <a:extLst>
              <a:ext uri="{FF2B5EF4-FFF2-40B4-BE49-F238E27FC236}">
                <a16:creationId xmlns:a16="http://schemas.microsoft.com/office/drawing/2014/main" id="{E96C7159-7CE7-7E4C-9201-FE209A72A660}"/>
              </a:ext>
            </a:extLst>
          </p:cNvPr>
          <p:cNvCxnSpPr>
            <a:cxnSpLocks/>
          </p:cNvCxnSpPr>
          <p:nvPr userDrawn="1">
            <p:custDataLst>
              <p:tags r:id="rId3"/>
            </p:custDataLst>
          </p:nvPr>
        </p:nvCxnSpPr>
        <p:spPr bwMode="auto">
          <a:xfrm>
            <a:off x="6135624" y="5842800"/>
            <a:ext cx="0" cy="432048"/>
          </a:xfrm>
          <a:prstGeom prst="line">
            <a:avLst/>
          </a:prstGeom>
          <a:ln w="127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CLOGO"/>
          <p:cNvSpPr>
            <a:spLocks noGrp="1"/>
          </p:cNvSpPr>
          <p:nvPr>
            <p:ph type="body" sz="quarter" idx="12" hasCustomPrompt="1"/>
            <p:custDataLst>
              <p:tags r:id="rId4"/>
            </p:custDataLst>
          </p:nvPr>
        </p:nvSpPr>
        <p:spPr>
          <a:xfrm>
            <a:off x="6281928" y="5878518"/>
            <a:ext cx="1592670" cy="439643"/>
          </a:xfrm>
          <a:prstGeom prst="rect">
            <a:avLst/>
          </a:prstGeom>
        </p:spPr>
        <p:txBody>
          <a:bodyPr anchor="ctr"/>
          <a:lstStyle>
            <a:lvl1pPr marL="0" marR="0" indent="0" algn="ctr" defTabSz="860268" eaLnBrk="1" fontAlgn="auto" latinLnBrk="0" hangingPunct="1">
              <a:lnSpc>
                <a:spcPct val="100000"/>
              </a:lnSpc>
              <a:spcBef>
                <a:spcPts val="0"/>
              </a:spcBef>
              <a:spcAft>
                <a:spcPts val="0"/>
              </a:spcAft>
              <a:buClrTx/>
              <a:buSzTx/>
              <a:buFontTx/>
              <a:buNone/>
              <a:tabLst/>
              <a:defRPr sz="1223" baseline="0">
                <a:solidFill>
                  <a:schemeClr val="accent1"/>
                </a:solidFill>
                <a:latin typeface="Barclays Effra" panose="020B0603020203020204" pitchFamily="34" charset="0"/>
              </a:defRPr>
            </a:lvl1pPr>
          </a:lstStyle>
          <a:p>
            <a:pPr marL="0" marR="0" lvl="0" indent="0" algn="ctr" defTabSz="860268"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schemeClr val="tx1"/>
                </a:solidFill>
                <a:effectLst/>
                <a:uLnTx/>
                <a:uFillTx/>
              </a:rPr>
              <a:t>Client Cover Logo</a:t>
            </a:r>
          </a:p>
        </p:txBody>
      </p:sp>
      <p:sp>
        <p:nvSpPr>
          <p:cNvPr id="12" name="PTITLE"/>
          <p:cNvSpPr>
            <a:spLocks noGrp="1" noChangeArrowheads="1"/>
          </p:cNvSpPr>
          <p:nvPr>
            <p:ph type="ctrTitle" hasCustomPrompt="1"/>
            <p:custDataLst>
              <p:tags r:id="rId5"/>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9" name="PSUBTITLE"/>
          <p:cNvSpPr>
            <a:spLocks noGrp="1" noChangeArrowheads="1"/>
          </p:cNvSpPr>
          <p:nvPr>
            <p:ph type="subTitle" idx="1" hasCustomPrompt="1"/>
            <p:custDataLst>
              <p:tags r:id="rId6"/>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pic>
        <p:nvPicPr>
          <p:cNvPr id="15" name="EAGLE_WHITE" hidden="1"/>
          <p:cNvPicPr>
            <a:picLocks noChangeAspect="1"/>
          </p:cNvPicPr>
          <p:nvPr userDrawn="1">
            <p:custDataLst>
              <p:tags r:id="rId7"/>
            </p:custDataLst>
          </p:nvPr>
        </p:nvPicPr>
        <p:blipFill>
          <a:blip r:embed="rId16" cstate="print">
            <a:biLevel thresh="25000"/>
            <a:extLst>
              <a:ext uri="{28A0092B-C50C-407E-A947-70E740481C1C}">
                <a14:useLocalDpi xmlns:a14="http://schemas.microsoft.com/office/drawing/2010/main" val="0"/>
              </a:ext>
            </a:extLst>
          </a:blip>
          <a:stretch>
            <a:fillRect/>
          </a:stretch>
        </p:blipFill>
        <p:spPr>
          <a:xfrm>
            <a:off x="9115200" y="360000"/>
            <a:ext cx="601138" cy="648000"/>
          </a:xfrm>
          <a:prstGeom prst="rect">
            <a:avLst/>
          </a:prstGeom>
        </p:spPr>
      </p:pic>
      <p:sp>
        <p:nvSpPr>
          <p:cNvPr id="18" name="EAGLE_CYAN" hidden="1"/>
          <p:cNvSpPr>
            <a:spLocks/>
          </p:cNvSpPr>
          <p:nvPr userDrawn="1">
            <p:custDataLst>
              <p:tags r:id="rId8"/>
            </p:custDataLst>
          </p:nvPr>
        </p:nvSpPr>
        <p:spPr bwMode="auto">
          <a:xfrm>
            <a:off x="9115200" y="360000"/>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sp>
        <p:nvSpPr>
          <p:cNvPr id="21" name="TRACKINGCODE" hidden="1"/>
          <p:cNvSpPr txBox="1">
            <a:spLocks/>
          </p:cNvSpPr>
          <p:nvPr userDrawn="1">
            <p:custDataLst>
              <p:tags r:id="rId9"/>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cxnSp>
        <p:nvCxnSpPr>
          <p:cNvPr id="16" name="Straight Connector 15">
            <a:extLst>
              <a:ext uri="{FF2B5EF4-FFF2-40B4-BE49-F238E27FC236}">
                <a16:creationId xmlns:a16="http://schemas.microsoft.com/office/drawing/2014/main" id="{E96C7159-7CE7-7E4C-9201-FE209A72A660}"/>
              </a:ext>
            </a:extLst>
          </p:cNvPr>
          <p:cNvCxnSpPr>
            <a:cxnSpLocks/>
          </p:cNvCxnSpPr>
          <p:nvPr userDrawn="1">
            <p:custDataLst>
              <p:tags r:id="rId10"/>
            </p:custDataLst>
          </p:nvPr>
        </p:nvCxnSpPr>
        <p:spPr bwMode="auto">
          <a:xfrm>
            <a:off x="4233600" y="5842800"/>
            <a:ext cx="0" cy="432048"/>
          </a:xfrm>
          <a:prstGeom prst="line">
            <a:avLst/>
          </a:prstGeom>
          <a:ln w="127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PDATETIME"/>
          <p:cNvSpPr>
            <a:spLocks noGrp="1"/>
          </p:cNvSpPr>
          <p:nvPr>
            <p:ph type="body" sz="quarter" idx="13" hasCustomPrompt="1"/>
            <p:custDataLst>
              <p:tags r:id="rId11"/>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4" name="PSIGNPOST"/>
          <p:cNvSpPr>
            <a:spLocks noGrp="1"/>
          </p:cNvSpPr>
          <p:nvPr>
            <p:ph type="body" sz="quarter" idx="14" hasCustomPrompt="1"/>
            <p:custDataLst>
              <p:tags r:id="rId12"/>
            </p:custDataLst>
          </p:nvPr>
        </p:nvSpPr>
        <p:spPr>
          <a:xfrm>
            <a:off x="1393200" y="396000"/>
            <a:ext cx="679400" cy="345800"/>
          </a:xfrm>
          <a:prstGeom prst="rect">
            <a:avLst/>
          </a:prstGeom>
        </p:spPr>
        <p:txBody>
          <a:bodyPr wrap="none" lIns="0" tIns="46800" rIns="0" bIns="4680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17" name="STAMP" hidden="1"/>
          <p:cNvSpPr txBox="1">
            <a:spLocks/>
          </p:cNvSpPr>
          <p:nvPr userDrawn="1">
            <p:custDataLst>
              <p:tags r:id="rId13"/>
            </p:custDataLst>
          </p:nvPr>
        </p:nvSpPr>
        <p:spPr>
          <a:xfrm>
            <a:off x="1393200" y="1033200"/>
            <a:ext cx="65" cy="224870"/>
          </a:xfrm>
          <a:prstGeom prst="rect">
            <a:avLst/>
          </a:prstGeom>
        </p:spPr>
        <p:txBody>
          <a:bodyPr wrap="none" lIns="0" tIns="0" rIns="0" bIns="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3" name="Picture 2">
            <a:extLst>
              <a:ext uri="{FF2B5EF4-FFF2-40B4-BE49-F238E27FC236}">
                <a16:creationId xmlns:a16="http://schemas.microsoft.com/office/drawing/2014/main" id="{64B0F2B7-3CD1-0168-2F6C-1272E2536BF5}"/>
              </a:ext>
            </a:extLst>
          </p:cNvPr>
          <p:cNvPicPr>
            <a:picLocks noChangeAspect="1"/>
          </p:cNvPicPr>
          <p:nvPr userDrawn="1">
            <p:custDataLst>
              <p:tags r:id="rId14"/>
            </p:custDataLst>
          </p:nvPr>
        </p:nvPicPr>
        <p:blipFill>
          <a:blip r:embed="rId17">
            <a:extLst>
              <a:ext uri="{28A0092B-C50C-407E-A947-70E740481C1C}">
                <a14:useLocalDpi xmlns:a14="http://schemas.microsoft.com/office/drawing/2010/main" val="0"/>
              </a:ext>
            </a:extLst>
          </a:blip>
          <a:stretch>
            <a:fillRect/>
          </a:stretch>
        </p:blipFill>
        <p:spPr>
          <a:xfrm>
            <a:off x="1393200" y="5861304"/>
            <a:ext cx="2584928" cy="438950"/>
          </a:xfrm>
          <a:prstGeom prst="rect">
            <a:avLst/>
          </a:prstGeom>
        </p:spPr>
      </p:pic>
    </p:spTree>
    <p:custDataLst>
      <p:tags r:id="rId1"/>
    </p:custDataLst>
    <p:extLst>
      <p:ext uri="{BB962C8B-B14F-4D97-AF65-F5344CB8AC3E}">
        <p14:creationId xmlns:p14="http://schemas.microsoft.com/office/powerpoint/2010/main" val="3255916230"/>
      </p:ext>
    </p:extLst>
  </p:cSld>
  <p:clrMapOvr>
    <a:masterClrMapping/>
  </p:clrMapOvr>
  <p:extLst>
    <p:ext uri="{DCECCB84-F9BA-43D5-87BE-67443E8EF086}">
      <p15:sldGuideLst xmlns:p15="http://schemas.microsoft.com/office/powerpoint/2012/main">
        <p15:guide id="1" orient="horz" pos="3720">
          <p15:clr>
            <a:srgbClr val="FBAE40"/>
          </p15:clr>
        </p15:guide>
        <p15:guide id="2" orient="horz" pos="39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Page Single Logo Thin">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217488" y="217488"/>
            <a:ext cx="9623425" cy="7339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22" name="CLOGO"/>
          <p:cNvSpPr>
            <a:spLocks noGrp="1"/>
          </p:cNvSpPr>
          <p:nvPr>
            <p:ph type="body" sz="quarter" idx="12" hasCustomPrompt="1"/>
            <p:custDataLst>
              <p:tags r:id="rId3"/>
            </p:custDataLst>
          </p:nvPr>
        </p:nvSpPr>
        <p:spPr>
          <a:xfrm>
            <a:off x="6751500" y="5862377"/>
            <a:ext cx="1929384" cy="630936"/>
          </a:xfrm>
          <a:prstGeom prst="rect">
            <a:avLst/>
          </a:prstGeom>
        </p:spPr>
        <p:txBody>
          <a:bodyPr anchor="ctr"/>
          <a:lstStyle>
            <a:lvl1pPr marL="0" marR="0" indent="0" algn="ctr" defTabSz="860268" eaLnBrk="1" fontAlgn="auto" latinLnBrk="0" hangingPunct="1">
              <a:lnSpc>
                <a:spcPct val="100000"/>
              </a:lnSpc>
              <a:spcBef>
                <a:spcPts val="0"/>
              </a:spcBef>
              <a:spcAft>
                <a:spcPts val="0"/>
              </a:spcAft>
              <a:buClrTx/>
              <a:buSzTx/>
              <a:buFontTx/>
              <a:buNone/>
              <a:tabLst/>
              <a:defRPr sz="1223" baseline="0">
                <a:solidFill>
                  <a:schemeClr val="accent1"/>
                </a:solidFill>
                <a:latin typeface="Barclays Effra" panose="020B0603020203020204" pitchFamily="34" charset="0"/>
              </a:defRPr>
            </a:lvl1pPr>
          </a:lstStyle>
          <a:p>
            <a:pPr marL="0" marR="0" lvl="0" indent="0" algn="ctr" defTabSz="860268" eaLnBrk="1" fontAlgn="auto" latinLnBrk="0" hangingPunct="1">
              <a:lnSpc>
                <a:spcPct val="100000"/>
              </a:lnSpc>
              <a:spcBef>
                <a:spcPts val="0"/>
              </a:spcBef>
              <a:spcAft>
                <a:spcPts val="0"/>
              </a:spcAft>
              <a:buClrTx/>
              <a:buSzTx/>
              <a:buFontTx/>
              <a:buNone/>
              <a:tabLst/>
              <a:defRPr/>
            </a:pPr>
            <a:r>
              <a:rPr kumimoji="0" lang="en-US" sz="1223" b="0" i="0" u="none" strike="noStrike" kern="0" cap="none" spc="0" normalizeH="0" baseline="0" noProof="0" dirty="0">
                <a:ln>
                  <a:noFill/>
                </a:ln>
                <a:solidFill>
                  <a:schemeClr val="tx1"/>
                </a:solidFill>
                <a:effectLst/>
                <a:uLnTx/>
                <a:uFillTx/>
              </a:rPr>
              <a:t>Client Cover Logo</a:t>
            </a:r>
          </a:p>
        </p:txBody>
      </p:sp>
      <p:sp>
        <p:nvSpPr>
          <p:cNvPr id="20" name="PTITLE"/>
          <p:cNvSpPr>
            <a:spLocks noGrp="1" noChangeArrowheads="1"/>
          </p:cNvSpPr>
          <p:nvPr>
            <p:ph type="ctrTitle" hasCustomPrompt="1"/>
            <p:custDataLst>
              <p:tags r:id="rId4"/>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2" name="EAGLE_CYAN" hidden="1"/>
          <p:cNvSpPr>
            <a:spLocks/>
          </p:cNvSpPr>
          <p:nvPr userDrawn="1">
            <p:custDataLst>
              <p:tags r:id="rId5"/>
            </p:custDataLst>
          </p:nvPr>
        </p:nvSpPr>
        <p:spPr bwMode="auto">
          <a:xfrm>
            <a:off x="9115200" y="360000"/>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14" name="EAGLE_WHITE" hidden="1"/>
          <p:cNvPicPr>
            <a:picLocks noChangeAspect="1"/>
          </p:cNvPicPr>
          <p:nvPr userDrawn="1">
            <p:custDataLst>
              <p:tags r:id="rId6"/>
            </p:custDataLst>
          </p:nvPr>
        </p:nvPicPr>
        <p:blipFill>
          <a:blip r:embed="rId14" cstate="print">
            <a:biLevel thresh="25000"/>
            <a:extLst>
              <a:ext uri="{28A0092B-C50C-407E-A947-70E740481C1C}">
                <a14:useLocalDpi xmlns:a14="http://schemas.microsoft.com/office/drawing/2010/main" val="0"/>
              </a:ext>
            </a:extLst>
          </a:blip>
          <a:stretch>
            <a:fillRect/>
          </a:stretch>
        </p:blipFill>
        <p:spPr>
          <a:xfrm>
            <a:off x="9115200" y="360000"/>
            <a:ext cx="601138" cy="648000"/>
          </a:xfrm>
          <a:prstGeom prst="rect">
            <a:avLst/>
          </a:prstGeom>
        </p:spPr>
      </p:pic>
      <p:sp>
        <p:nvSpPr>
          <p:cNvPr id="17" name="TRACKINGCODE" hidden="1"/>
          <p:cNvSpPr txBox="1">
            <a:spLocks/>
          </p:cNvSpPr>
          <p:nvPr userDrawn="1">
            <p:custDataLst>
              <p:tags r:id="rId7"/>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8"/>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21" name="PDATETIME"/>
          <p:cNvSpPr>
            <a:spLocks noGrp="1"/>
          </p:cNvSpPr>
          <p:nvPr>
            <p:ph type="body" sz="quarter" idx="13" hasCustomPrompt="1"/>
            <p:custDataLst>
              <p:tags r:id="rId9"/>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3" name="PSIGNPOST"/>
          <p:cNvSpPr>
            <a:spLocks noGrp="1"/>
          </p:cNvSpPr>
          <p:nvPr>
            <p:ph type="body" sz="quarter" idx="14" hasCustomPrompt="1"/>
            <p:custDataLst>
              <p:tags r:id="rId10"/>
            </p:custDataLst>
          </p:nvPr>
        </p:nvSpPr>
        <p:spPr>
          <a:xfrm>
            <a:off x="1393200" y="396000"/>
            <a:ext cx="679400" cy="345800"/>
          </a:xfrm>
          <a:prstGeom prst="rect">
            <a:avLst/>
          </a:prstGeom>
        </p:spPr>
        <p:txBody>
          <a:bodyPr wrap="none" lIns="0" tIns="46800" rIns="0" bIns="4680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4" name="STAMP" hidden="1"/>
          <p:cNvSpPr txBox="1">
            <a:spLocks/>
          </p:cNvSpPr>
          <p:nvPr userDrawn="1">
            <p:custDataLst>
              <p:tags r:id="rId11"/>
            </p:custDataLst>
          </p:nvPr>
        </p:nvSpPr>
        <p:spPr>
          <a:xfrm>
            <a:off x="1393200" y="1033200"/>
            <a:ext cx="65" cy="224870"/>
          </a:xfrm>
          <a:prstGeom prst="rect">
            <a:avLst/>
          </a:prstGeom>
        </p:spPr>
        <p:txBody>
          <a:bodyPr wrap="none" lIns="0" tIns="0" rIns="0" bIns="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3" name="Picture 2">
            <a:extLst>
              <a:ext uri="{FF2B5EF4-FFF2-40B4-BE49-F238E27FC236}">
                <a16:creationId xmlns:a16="http://schemas.microsoft.com/office/drawing/2014/main" id="{2BEB2750-8CB7-12F4-F8A5-E986548CD343}"/>
              </a:ext>
            </a:extLst>
          </p:cNvPr>
          <p:cNvPicPr>
            <a:picLocks noChangeAspect="1"/>
          </p:cNvPicPr>
          <p:nvPr userDrawn="1">
            <p:custDataLst>
              <p:tags r:id="rId12"/>
            </p:custDataLst>
          </p:nvPr>
        </p:nvPicPr>
        <p:blipFill>
          <a:blip r:embed="rId15">
            <a:extLst>
              <a:ext uri="{28A0092B-C50C-407E-A947-70E740481C1C}">
                <a14:useLocalDpi xmlns:a14="http://schemas.microsoft.com/office/drawing/2010/main" val="0"/>
              </a:ext>
            </a:extLst>
          </a:blip>
          <a:stretch>
            <a:fillRect/>
          </a:stretch>
        </p:blipFill>
        <p:spPr>
          <a:xfrm>
            <a:off x="1393200" y="5861304"/>
            <a:ext cx="2584928" cy="438950"/>
          </a:xfrm>
          <a:prstGeom prst="rect">
            <a:avLst/>
          </a:prstGeom>
        </p:spPr>
      </p:pic>
    </p:spTree>
    <p:custDataLst>
      <p:tags r:id="rId1"/>
    </p:custDataLst>
    <p:extLst>
      <p:ext uri="{BB962C8B-B14F-4D97-AF65-F5344CB8AC3E}">
        <p14:creationId xmlns:p14="http://schemas.microsoft.com/office/powerpoint/2010/main" val="1298656306"/>
      </p:ext>
    </p:extLst>
  </p:cSld>
  <p:clrMapOvr>
    <a:masterClrMapping/>
  </p:clrMapOvr>
  <p:extLst>
    <p:ext uri="{DCECCB84-F9BA-43D5-87BE-67443E8EF086}">
      <p15:sldGuideLst xmlns:p15="http://schemas.microsoft.com/office/powerpoint/2012/main">
        <p15:guide id="1" orient="horz" pos="3720">
          <p15:clr>
            <a:srgbClr val="FBAE40"/>
          </p15:clr>
        </p15:guide>
        <p15:guide id="2" orient="horz" pos="39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Page Thin">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217488" y="217488"/>
            <a:ext cx="9623425" cy="7339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14" name="PTITLE"/>
          <p:cNvSpPr>
            <a:spLocks noGrp="1" noChangeArrowheads="1"/>
          </p:cNvSpPr>
          <p:nvPr>
            <p:ph type="ctrTitle" hasCustomPrompt="1"/>
            <p:custDataLst>
              <p:tags r:id="rId3"/>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Heading</a:t>
            </a:r>
          </a:p>
        </p:txBody>
      </p:sp>
      <p:sp>
        <p:nvSpPr>
          <p:cNvPr id="19" name="EAGLE_CYAN" hidden="1"/>
          <p:cNvSpPr>
            <a:spLocks/>
          </p:cNvSpPr>
          <p:nvPr userDrawn="1">
            <p:custDataLst>
              <p:tags r:id="rId4"/>
            </p:custDataLst>
          </p:nvPr>
        </p:nvSpPr>
        <p:spPr bwMode="auto">
          <a:xfrm>
            <a:off x="9115200" y="360000"/>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20" name="EAGLE_WHITE" hidden="1"/>
          <p:cNvPicPr>
            <a:picLocks noChangeAspect="1"/>
          </p:cNvPicPr>
          <p:nvPr userDrawn="1">
            <p:custDataLst>
              <p:tags r:id="rId5"/>
            </p:custDataLst>
          </p:nvPr>
        </p:nvPicPr>
        <p:blipFill>
          <a:blip r:embed="rId13" cstate="print">
            <a:biLevel thresh="25000"/>
            <a:extLst>
              <a:ext uri="{28A0092B-C50C-407E-A947-70E740481C1C}">
                <a14:useLocalDpi xmlns:a14="http://schemas.microsoft.com/office/drawing/2010/main" val="0"/>
              </a:ext>
            </a:extLst>
          </a:blip>
          <a:stretch>
            <a:fillRect/>
          </a:stretch>
        </p:blipFill>
        <p:spPr>
          <a:xfrm>
            <a:off x="9115200" y="360000"/>
            <a:ext cx="601138" cy="648000"/>
          </a:xfrm>
          <a:prstGeom prst="rect">
            <a:avLst/>
          </a:prstGeom>
        </p:spPr>
      </p:pic>
      <p:sp>
        <p:nvSpPr>
          <p:cNvPr id="17" name="TRACKINGCODE" hidden="1"/>
          <p:cNvSpPr txBox="1">
            <a:spLocks/>
          </p:cNvSpPr>
          <p:nvPr userDrawn="1">
            <p:custDataLst>
              <p:tags r:id="rId6"/>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7"/>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tx1"/>
                </a:solidFill>
                <a:latin typeface="Barclays Effra" panose="020B0603020203020204" pitchFamily="34" charset="0"/>
                <a:ea typeface="+mn-ea"/>
                <a:cs typeface="+mn-cs"/>
              </a:defRPr>
            </a:lvl1pPr>
          </a:lstStyle>
          <a:p>
            <a:r>
              <a:rPr lang="en-US" dirty="0"/>
              <a:t>Sub Header</a:t>
            </a:r>
          </a:p>
        </p:txBody>
      </p:sp>
      <p:sp>
        <p:nvSpPr>
          <p:cNvPr id="15" name="PDATETIME"/>
          <p:cNvSpPr>
            <a:spLocks noGrp="1"/>
          </p:cNvSpPr>
          <p:nvPr>
            <p:ph type="body" sz="quarter" idx="13" hasCustomPrompt="1"/>
            <p:custDataLst>
              <p:tags r:id="rId8"/>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tx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2" name="PSIGNPOST"/>
          <p:cNvSpPr>
            <a:spLocks noGrp="1"/>
          </p:cNvSpPr>
          <p:nvPr>
            <p:ph type="body" sz="quarter" idx="14" hasCustomPrompt="1"/>
            <p:custDataLst>
              <p:tags r:id="rId9"/>
            </p:custDataLst>
          </p:nvPr>
        </p:nvSpPr>
        <p:spPr>
          <a:xfrm>
            <a:off x="1393200" y="396000"/>
            <a:ext cx="679400" cy="345800"/>
          </a:xfrm>
          <a:prstGeom prst="rect">
            <a:avLst/>
          </a:prstGeom>
        </p:spPr>
        <p:txBody>
          <a:bodyPr wrap="none" lIns="0" tIns="46800" rIns="0" bIns="4680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1" baseline="0">
                <a:solidFill>
                  <a:schemeClr val="tx1"/>
                </a:solidFill>
                <a:latin typeface="Barclays Effra" panose="020B0603020203020204" pitchFamily="34" charset="0"/>
              </a:defRPr>
            </a:lvl1pPr>
          </a:lstStyle>
          <a:p>
            <a:pPr lvl="0"/>
            <a:r>
              <a:rPr lang="en-IN" dirty="0"/>
              <a:t>Signpost</a:t>
            </a:r>
            <a:endParaRPr lang="en-US" dirty="0"/>
          </a:p>
        </p:txBody>
      </p:sp>
      <p:sp>
        <p:nvSpPr>
          <p:cNvPr id="23" name="STAMP" hidden="1"/>
          <p:cNvSpPr txBox="1">
            <a:spLocks/>
          </p:cNvSpPr>
          <p:nvPr userDrawn="1">
            <p:custDataLst>
              <p:tags r:id="rId10"/>
            </p:custDataLst>
          </p:nvPr>
        </p:nvSpPr>
        <p:spPr>
          <a:xfrm>
            <a:off x="1393200" y="1033200"/>
            <a:ext cx="65" cy="224870"/>
          </a:xfrm>
          <a:prstGeom prst="rect">
            <a:avLst/>
          </a:prstGeom>
        </p:spPr>
        <p:txBody>
          <a:bodyPr wrap="none" lIns="0" tIns="0" rIns="0" bIns="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3" name="Picture 2">
            <a:extLst>
              <a:ext uri="{FF2B5EF4-FFF2-40B4-BE49-F238E27FC236}">
                <a16:creationId xmlns:a16="http://schemas.microsoft.com/office/drawing/2014/main" id="{2E3E9E79-2664-D75F-05E0-1C5091462911}"/>
              </a:ext>
            </a:extLst>
          </p:cNvPr>
          <p:cNvPicPr>
            <a:picLocks noChangeAspect="1"/>
          </p:cNvPicPr>
          <p:nvPr userDrawn="1">
            <p:custDataLst>
              <p:tags r:id="rId11"/>
            </p:custDataLst>
          </p:nvPr>
        </p:nvPicPr>
        <p:blipFill>
          <a:blip r:embed="rId14">
            <a:extLst>
              <a:ext uri="{28A0092B-C50C-407E-A947-70E740481C1C}">
                <a14:useLocalDpi xmlns:a14="http://schemas.microsoft.com/office/drawing/2010/main" val="0"/>
              </a:ext>
            </a:extLst>
          </a:blip>
          <a:stretch>
            <a:fillRect/>
          </a:stretch>
        </p:blipFill>
        <p:spPr>
          <a:xfrm>
            <a:off x="1393200" y="5861304"/>
            <a:ext cx="2584928" cy="438950"/>
          </a:xfrm>
          <a:prstGeom prst="rect">
            <a:avLst/>
          </a:prstGeom>
        </p:spPr>
      </p:pic>
    </p:spTree>
    <p:custDataLst>
      <p:tags r:id="rId1"/>
    </p:custDataLst>
    <p:extLst>
      <p:ext uri="{BB962C8B-B14F-4D97-AF65-F5344CB8AC3E}">
        <p14:creationId xmlns:p14="http://schemas.microsoft.com/office/powerpoint/2010/main" val="19159412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Page Dark Thin">
    <p:bg>
      <p:bgPr>
        <a:solidFill>
          <a:schemeClr val="accent1"/>
        </a:solidFill>
        <a:effectLst/>
      </p:bgPr>
    </p:bg>
    <p:spTree>
      <p:nvGrpSpPr>
        <p:cNvPr id="1" name=""/>
        <p:cNvGrpSpPr/>
        <p:nvPr/>
      </p:nvGrpSpPr>
      <p:grpSpPr>
        <a:xfrm>
          <a:off x="0" y="0"/>
          <a:ext cx="0" cy="0"/>
          <a:chOff x="0" y="0"/>
          <a:chExt cx="0" cy="0"/>
        </a:xfrm>
      </p:grpSpPr>
      <p:sp>
        <p:nvSpPr>
          <p:cNvPr id="13" name="Freeform 12" hidden="1"/>
          <p:cNvSpPr/>
          <p:nvPr userDrawn="1">
            <p:custDataLst>
              <p:tags r:id="rId2"/>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11" name="Rectangle 10"/>
          <p:cNvSpPr/>
          <p:nvPr userDrawn="1"/>
        </p:nvSpPr>
        <p:spPr>
          <a:xfrm>
            <a:off x="217488" y="217488"/>
            <a:ext cx="9623425" cy="7339012"/>
          </a:xfrm>
          <a:prstGeom prst="rect">
            <a:avLst/>
          </a:prstGeom>
          <a:solidFill>
            <a:srgbClr val="1A2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3400" dirty="0">
              <a:latin typeface="Barclays Effra" panose="020B0603020203020204" pitchFamily="34" charset="0"/>
            </a:endParaRPr>
          </a:p>
        </p:txBody>
      </p:sp>
      <p:sp>
        <p:nvSpPr>
          <p:cNvPr id="14" name="PTITLE"/>
          <p:cNvSpPr>
            <a:spLocks noGrp="1" noChangeArrowheads="1"/>
          </p:cNvSpPr>
          <p:nvPr>
            <p:ph type="ctrTitle" hasCustomPrompt="1"/>
            <p:custDataLst>
              <p:tags r:id="rId3"/>
            </p:custDataLst>
          </p:nvPr>
        </p:nvSpPr>
        <p:spPr>
          <a:xfrm>
            <a:off x="1393200" y="3042000"/>
            <a:ext cx="7269480" cy="471600"/>
          </a:xfrm>
          <a:prstGeom prst="rect">
            <a:avLst/>
          </a:prstGeom>
        </p:spPr>
        <p:txBody>
          <a:bodyPr vert="horz" wrap="square" lIns="0" tIns="0" rIns="0" bIns="0" rtlCol="0" anchor="b">
            <a:noAutofit/>
          </a:bodyPr>
          <a:lstStyle>
            <a:lvl1pPr>
              <a:defRPr lang="en-US" sz="3400" b="1" kern="1200" dirty="0">
                <a:solidFill>
                  <a:schemeClr val="bg1"/>
                </a:solidFill>
                <a:latin typeface="Barclays Effra" panose="020B0603020203020204" pitchFamily="34" charset="0"/>
              </a:defRPr>
            </a:lvl1pPr>
          </a:lstStyle>
          <a:p>
            <a:pPr lvl="0" defTabSz="920366" latinLnBrk="0">
              <a:lnSpc>
                <a:spcPct val="90000"/>
              </a:lnSpc>
              <a:buNone/>
            </a:pPr>
            <a:r>
              <a:rPr lang="en-US" dirty="0"/>
              <a:t>Heading</a:t>
            </a:r>
          </a:p>
        </p:txBody>
      </p:sp>
      <p:sp>
        <p:nvSpPr>
          <p:cNvPr id="18" name="EAGLE_CYAN" hidden="1"/>
          <p:cNvSpPr>
            <a:spLocks/>
          </p:cNvSpPr>
          <p:nvPr userDrawn="1">
            <p:custDataLst>
              <p:tags r:id="rId4"/>
            </p:custDataLst>
          </p:nvPr>
        </p:nvSpPr>
        <p:spPr bwMode="auto">
          <a:xfrm>
            <a:off x="9115200" y="360000"/>
            <a:ext cx="604837" cy="647700"/>
          </a:xfrm>
          <a:custGeom>
            <a:avLst/>
            <a:gdLst>
              <a:gd name="T0" fmla="*/ 1112 w 1118"/>
              <a:gd name="T1" fmla="*/ 561 h 1200"/>
              <a:gd name="T2" fmla="*/ 1013 w 1118"/>
              <a:gd name="T3" fmla="*/ 853 h 1200"/>
              <a:gd name="T4" fmla="*/ 995 w 1118"/>
              <a:gd name="T5" fmla="*/ 881 h 1200"/>
              <a:gd name="T6" fmla="*/ 980 w 1118"/>
              <a:gd name="T7" fmla="*/ 865 h 1200"/>
              <a:gd name="T8" fmla="*/ 906 w 1118"/>
              <a:gd name="T9" fmla="*/ 761 h 1200"/>
              <a:gd name="T10" fmla="*/ 895 w 1118"/>
              <a:gd name="T11" fmla="*/ 758 h 1200"/>
              <a:gd name="T12" fmla="*/ 891 w 1118"/>
              <a:gd name="T13" fmla="*/ 834 h 1200"/>
              <a:gd name="T14" fmla="*/ 931 w 1118"/>
              <a:gd name="T15" fmla="*/ 925 h 1200"/>
              <a:gd name="T16" fmla="*/ 938 w 1118"/>
              <a:gd name="T17" fmla="*/ 955 h 1200"/>
              <a:gd name="T18" fmla="*/ 832 w 1118"/>
              <a:gd name="T19" fmla="*/ 857 h 1200"/>
              <a:gd name="T20" fmla="*/ 759 w 1118"/>
              <a:gd name="T21" fmla="*/ 730 h 1200"/>
              <a:gd name="T22" fmla="*/ 743 w 1118"/>
              <a:gd name="T23" fmla="*/ 742 h 1200"/>
              <a:gd name="T24" fmla="*/ 770 w 1118"/>
              <a:gd name="T25" fmla="*/ 867 h 1200"/>
              <a:gd name="T26" fmla="*/ 864 w 1118"/>
              <a:gd name="T27" fmla="*/ 1015 h 1200"/>
              <a:gd name="T28" fmla="*/ 854 w 1118"/>
              <a:gd name="T29" fmla="*/ 1036 h 1200"/>
              <a:gd name="T30" fmla="*/ 719 w 1118"/>
              <a:gd name="T31" fmla="*/ 1129 h 1200"/>
              <a:gd name="T32" fmla="*/ 399 w 1118"/>
              <a:gd name="T33" fmla="*/ 1129 h 1200"/>
              <a:gd name="T34" fmla="*/ 263 w 1118"/>
              <a:gd name="T35" fmla="*/ 1035 h 1200"/>
              <a:gd name="T36" fmla="*/ 257 w 1118"/>
              <a:gd name="T37" fmla="*/ 1011 h 1200"/>
              <a:gd name="T38" fmla="*/ 379 w 1118"/>
              <a:gd name="T39" fmla="*/ 770 h 1200"/>
              <a:gd name="T40" fmla="*/ 365 w 1118"/>
              <a:gd name="T41" fmla="*/ 733 h 1200"/>
              <a:gd name="T42" fmla="*/ 356 w 1118"/>
              <a:gd name="T43" fmla="*/ 737 h 1200"/>
              <a:gd name="T44" fmla="*/ 209 w 1118"/>
              <a:gd name="T45" fmla="*/ 940 h 1200"/>
              <a:gd name="T46" fmla="*/ 178 w 1118"/>
              <a:gd name="T47" fmla="*/ 955 h 1200"/>
              <a:gd name="T48" fmla="*/ 187 w 1118"/>
              <a:gd name="T49" fmla="*/ 925 h 1200"/>
              <a:gd name="T50" fmla="*/ 226 w 1118"/>
              <a:gd name="T51" fmla="*/ 834 h 1200"/>
              <a:gd name="T52" fmla="*/ 223 w 1118"/>
              <a:gd name="T53" fmla="*/ 758 h 1200"/>
              <a:gd name="T54" fmla="*/ 211 w 1118"/>
              <a:gd name="T55" fmla="*/ 761 h 1200"/>
              <a:gd name="T56" fmla="*/ 138 w 1118"/>
              <a:gd name="T57" fmla="*/ 865 h 1200"/>
              <a:gd name="T58" fmla="*/ 122 w 1118"/>
              <a:gd name="T59" fmla="*/ 881 h 1200"/>
              <a:gd name="T60" fmla="*/ 42 w 1118"/>
              <a:gd name="T61" fmla="*/ 722 h 1200"/>
              <a:gd name="T62" fmla="*/ 5 w 1118"/>
              <a:gd name="T63" fmla="*/ 413 h 1200"/>
              <a:gd name="T64" fmla="*/ 157 w 1118"/>
              <a:gd name="T65" fmla="*/ 154 h 1200"/>
              <a:gd name="T66" fmla="*/ 292 w 1118"/>
              <a:gd name="T67" fmla="*/ 183 h 1200"/>
              <a:gd name="T68" fmla="*/ 274 w 1118"/>
              <a:gd name="T69" fmla="*/ 266 h 1200"/>
              <a:gd name="T70" fmla="*/ 270 w 1118"/>
              <a:gd name="T71" fmla="*/ 277 h 1200"/>
              <a:gd name="T72" fmla="*/ 380 w 1118"/>
              <a:gd name="T73" fmla="*/ 311 h 1200"/>
              <a:gd name="T74" fmla="*/ 460 w 1118"/>
              <a:gd name="T75" fmla="*/ 125 h 1200"/>
              <a:gd name="T76" fmla="*/ 348 w 1118"/>
              <a:gd name="T77" fmla="*/ 108 h 1200"/>
              <a:gd name="T78" fmla="*/ 343 w 1118"/>
              <a:gd name="T79" fmla="*/ 79 h 1200"/>
              <a:gd name="T80" fmla="*/ 415 w 1118"/>
              <a:gd name="T81" fmla="*/ 21 h 1200"/>
              <a:gd name="T82" fmla="*/ 467 w 1118"/>
              <a:gd name="T83" fmla="*/ 17 h 1200"/>
              <a:gd name="T84" fmla="*/ 515 w 1118"/>
              <a:gd name="T85" fmla="*/ 0 h 1200"/>
              <a:gd name="T86" fmla="*/ 610 w 1118"/>
              <a:gd name="T87" fmla="*/ 24 h 1200"/>
              <a:gd name="T88" fmla="*/ 651 w 1118"/>
              <a:gd name="T89" fmla="*/ 141 h 1200"/>
              <a:gd name="T90" fmla="*/ 760 w 1118"/>
              <a:gd name="T91" fmla="*/ 310 h 1200"/>
              <a:gd name="T92" fmla="*/ 847 w 1118"/>
              <a:gd name="T93" fmla="*/ 279 h 1200"/>
              <a:gd name="T94" fmla="*/ 842 w 1118"/>
              <a:gd name="T95" fmla="*/ 266 h 1200"/>
              <a:gd name="T96" fmla="*/ 826 w 1118"/>
              <a:gd name="T97" fmla="*/ 183 h 1200"/>
              <a:gd name="T98" fmla="*/ 913 w 1118"/>
              <a:gd name="T99" fmla="*/ 147 h 1200"/>
              <a:gd name="T100" fmla="*/ 1013 w 1118"/>
              <a:gd name="T101" fmla="*/ 182 h 1200"/>
              <a:gd name="T102" fmla="*/ 1112 w 1118"/>
              <a:gd name="T103" fmla="*/ 41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18" h="1200">
                <a:moveTo>
                  <a:pt x="1112" y="413"/>
                </a:moveTo>
                <a:cubicBezTo>
                  <a:pt x="1118" y="470"/>
                  <a:pt x="1115" y="518"/>
                  <a:pt x="1112" y="561"/>
                </a:cubicBezTo>
                <a:cubicBezTo>
                  <a:pt x="1105" y="633"/>
                  <a:pt x="1093" y="676"/>
                  <a:pt x="1076" y="722"/>
                </a:cubicBezTo>
                <a:cubicBezTo>
                  <a:pt x="1058" y="769"/>
                  <a:pt x="1036" y="815"/>
                  <a:pt x="1013" y="853"/>
                </a:cubicBezTo>
                <a:cubicBezTo>
                  <a:pt x="1011" y="856"/>
                  <a:pt x="1011" y="856"/>
                  <a:pt x="1011" y="856"/>
                </a:cubicBezTo>
                <a:cubicBezTo>
                  <a:pt x="1004" y="868"/>
                  <a:pt x="998" y="877"/>
                  <a:pt x="995" y="881"/>
                </a:cubicBezTo>
                <a:cubicBezTo>
                  <a:pt x="995" y="881"/>
                  <a:pt x="994" y="880"/>
                  <a:pt x="993" y="879"/>
                </a:cubicBezTo>
                <a:cubicBezTo>
                  <a:pt x="990" y="876"/>
                  <a:pt x="986" y="872"/>
                  <a:pt x="980" y="865"/>
                </a:cubicBezTo>
                <a:cubicBezTo>
                  <a:pt x="970" y="856"/>
                  <a:pt x="943" y="821"/>
                  <a:pt x="936" y="810"/>
                </a:cubicBezTo>
                <a:cubicBezTo>
                  <a:pt x="929" y="800"/>
                  <a:pt x="914" y="778"/>
                  <a:pt x="906" y="761"/>
                </a:cubicBezTo>
                <a:cubicBezTo>
                  <a:pt x="902" y="752"/>
                  <a:pt x="902" y="752"/>
                  <a:pt x="902" y="752"/>
                </a:cubicBezTo>
                <a:cubicBezTo>
                  <a:pt x="895" y="758"/>
                  <a:pt x="895" y="758"/>
                  <a:pt x="895" y="758"/>
                </a:cubicBezTo>
                <a:cubicBezTo>
                  <a:pt x="887" y="765"/>
                  <a:pt x="882" y="776"/>
                  <a:pt x="882" y="788"/>
                </a:cubicBezTo>
                <a:cubicBezTo>
                  <a:pt x="882" y="799"/>
                  <a:pt x="885" y="811"/>
                  <a:pt x="891" y="834"/>
                </a:cubicBezTo>
                <a:cubicBezTo>
                  <a:pt x="899" y="859"/>
                  <a:pt x="911" y="889"/>
                  <a:pt x="926" y="916"/>
                </a:cubicBezTo>
                <a:cubicBezTo>
                  <a:pt x="927" y="919"/>
                  <a:pt x="929" y="922"/>
                  <a:pt x="931" y="925"/>
                </a:cubicBezTo>
                <a:cubicBezTo>
                  <a:pt x="941" y="943"/>
                  <a:pt x="945" y="951"/>
                  <a:pt x="940" y="955"/>
                </a:cubicBezTo>
                <a:cubicBezTo>
                  <a:pt x="939" y="955"/>
                  <a:pt x="938" y="955"/>
                  <a:pt x="938" y="955"/>
                </a:cubicBezTo>
                <a:cubicBezTo>
                  <a:pt x="932" y="955"/>
                  <a:pt x="921" y="950"/>
                  <a:pt x="908" y="940"/>
                </a:cubicBezTo>
                <a:cubicBezTo>
                  <a:pt x="897" y="932"/>
                  <a:pt x="868" y="907"/>
                  <a:pt x="832" y="857"/>
                </a:cubicBezTo>
                <a:cubicBezTo>
                  <a:pt x="805" y="819"/>
                  <a:pt x="783" y="782"/>
                  <a:pt x="762" y="737"/>
                </a:cubicBezTo>
                <a:cubicBezTo>
                  <a:pt x="759" y="730"/>
                  <a:pt x="759" y="730"/>
                  <a:pt x="759" y="730"/>
                </a:cubicBezTo>
                <a:cubicBezTo>
                  <a:pt x="759" y="730"/>
                  <a:pt x="754" y="732"/>
                  <a:pt x="750" y="735"/>
                </a:cubicBezTo>
                <a:cubicBezTo>
                  <a:pt x="747" y="736"/>
                  <a:pt x="745" y="739"/>
                  <a:pt x="743" y="742"/>
                </a:cubicBezTo>
                <a:cubicBezTo>
                  <a:pt x="739" y="749"/>
                  <a:pt x="737" y="759"/>
                  <a:pt x="739" y="770"/>
                </a:cubicBezTo>
                <a:cubicBezTo>
                  <a:pt x="742" y="797"/>
                  <a:pt x="758" y="838"/>
                  <a:pt x="770" y="867"/>
                </a:cubicBezTo>
                <a:cubicBezTo>
                  <a:pt x="792" y="917"/>
                  <a:pt x="831" y="973"/>
                  <a:pt x="860" y="1011"/>
                </a:cubicBezTo>
                <a:cubicBezTo>
                  <a:pt x="861" y="1012"/>
                  <a:pt x="863" y="1014"/>
                  <a:pt x="864" y="1015"/>
                </a:cubicBezTo>
                <a:cubicBezTo>
                  <a:pt x="866" y="1017"/>
                  <a:pt x="868" y="1020"/>
                  <a:pt x="870" y="1022"/>
                </a:cubicBezTo>
                <a:cubicBezTo>
                  <a:pt x="867" y="1025"/>
                  <a:pt x="861" y="1030"/>
                  <a:pt x="854" y="1036"/>
                </a:cubicBezTo>
                <a:cubicBezTo>
                  <a:pt x="843" y="1044"/>
                  <a:pt x="843" y="1044"/>
                  <a:pt x="843" y="1044"/>
                </a:cubicBezTo>
                <a:cubicBezTo>
                  <a:pt x="804" y="1077"/>
                  <a:pt x="765" y="1103"/>
                  <a:pt x="719" y="1129"/>
                </a:cubicBezTo>
                <a:cubicBezTo>
                  <a:pt x="682" y="1149"/>
                  <a:pt x="608" y="1187"/>
                  <a:pt x="559" y="1200"/>
                </a:cubicBezTo>
                <a:cubicBezTo>
                  <a:pt x="510" y="1187"/>
                  <a:pt x="435" y="1149"/>
                  <a:pt x="399" y="1129"/>
                </a:cubicBezTo>
                <a:cubicBezTo>
                  <a:pt x="352" y="1103"/>
                  <a:pt x="314" y="1077"/>
                  <a:pt x="274" y="1044"/>
                </a:cubicBezTo>
                <a:cubicBezTo>
                  <a:pt x="263" y="1035"/>
                  <a:pt x="263" y="1035"/>
                  <a:pt x="263" y="1035"/>
                </a:cubicBezTo>
                <a:cubicBezTo>
                  <a:pt x="256" y="1030"/>
                  <a:pt x="250" y="1025"/>
                  <a:pt x="248" y="1022"/>
                </a:cubicBezTo>
                <a:cubicBezTo>
                  <a:pt x="249" y="1021"/>
                  <a:pt x="256" y="1012"/>
                  <a:pt x="257" y="1011"/>
                </a:cubicBezTo>
                <a:cubicBezTo>
                  <a:pt x="286" y="973"/>
                  <a:pt x="326" y="917"/>
                  <a:pt x="347" y="867"/>
                </a:cubicBezTo>
                <a:cubicBezTo>
                  <a:pt x="360" y="838"/>
                  <a:pt x="375" y="797"/>
                  <a:pt x="379" y="770"/>
                </a:cubicBezTo>
                <a:cubicBezTo>
                  <a:pt x="380" y="759"/>
                  <a:pt x="379" y="749"/>
                  <a:pt x="375" y="742"/>
                </a:cubicBezTo>
                <a:cubicBezTo>
                  <a:pt x="373" y="738"/>
                  <a:pt x="369" y="735"/>
                  <a:pt x="365" y="733"/>
                </a:cubicBezTo>
                <a:cubicBezTo>
                  <a:pt x="359" y="731"/>
                  <a:pt x="359" y="731"/>
                  <a:pt x="359" y="731"/>
                </a:cubicBezTo>
                <a:cubicBezTo>
                  <a:pt x="356" y="737"/>
                  <a:pt x="356" y="737"/>
                  <a:pt x="356" y="737"/>
                </a:cubicBezTo>
                <a:cubicBezTo>
                  <a:pt x="334" y="782"/>
                  <a:pt x="313" y="819"/>
                  <a:pt x="286" y="857"/>
                </a:cubicBezTo>
                <a:cubicBezTo>
                  <a:pt x="250" y="907"/>
                  <a:pt x="220" y="932"/>
                  <a:pt x="209" y="940"/>
                </a:cubicBezTo>
                <a:cubicBezTo>
                  <a:pt x="197" y="950"/>
                  <a:pt x="186" y="955"/>
                  <a:pt x="180" y="955"/>
                </a:cubicBezTo>
                <a:cubicBezTo>
                  <a:pt x="179" y="955"/>
                  <a:pt x="178" y="955"/>
                  <a:pt x="178" y="955"/>
                </a:cubicBezTo>
                <a:cubicBezTo>
                  <a:pt x="177" y="954"/>
                  <a:pt x="177" y="954"/>
                  <a:pt x="177" y="954"/>
                </a:cubicBezTo>
                <a:cubicBezTo>
                  <a:pt x="173" y="950"/>
                  <a:pt x="177" y="942"/>
                  <a:pt x="187" y="925"/>
                </a:cubicBezTo>
                <a:cubicBezTo>
                  <a:pt x="188" y="922"/>
                  <a:pt x="190" y="919"/>
                  <a:pt x="192" y="916"/>
                </a:cubicBezTo>
                <a:cubicBezTo>
                  <a:pt x="206" y="889"/>
                  <a:pt x="219" y="859"/>
                  <a:pt x="226" y="834"/>
                </a:cubicBezTo>
                <a:cubicBezTo>
                  <a:pt x="233" y="811"/>
                  <a:pt x="235" y="799"/>
                  <a:pt x="235" y="788"/>
                </a:cubicBezTo>
                <a:cubicBezTo>
                  <a:pt x="235" y="776"/>
                  <a:pt x="231" y="765"/>
                  <a:pt x="223" y="758"/>
                </a:cubicBezTo>
                <a:cubicBezTo>
                  <a:pt x="215" y="752"/>
                  <a:pt x="215" y="752"/>
                  <a:pt x="215" y="752"/>
                </a:cubicBezTo>
                <a:cubicBezTo>
                  <a:pt x="211" y="761"/>
                  <a:pt x="211" y="761"/>
                  <a:pt x="211" y="761"/>
                </a:cubicBezTo>
                <a:cubicBezTo>
                  <a:pt x="204" y="777"/>
                  <a:pt x="190" y="799"/>
                  <a:pt x="182" y="810"/>
                </a:cubicBezTo>
                <a:cubicBezTo>
                  <a:pt x="174" y="821"/>
                  <a:pt x="147" y="856"/>
                  <a:pt x="138" y="865"/>
                </a:cubicBezTo>
                <a:cubicBezTo>
                  <a:pt x="131" y="872"/>
                  <a:pt x="127" y="876"/>
                  <a:pt x="124" y="879"/>
                </a:cubicBezTo>
                <a:cubicBezTo>
                  <a:pt x="123" y="880"/>
                  <a:pt x="123" y="881"/>
                  <a:pt x="122" y="881"/>
                </a:cubicBezTo>
                <a:cubicBezTo>
                  <a:pt x="119" y="877"/>
                  <a:pt x="113" y="867"/>
                  <a:pt x="105" y="854"/>
                </a:cubicBezTo>
                <a:cubicBezTo>
                  <a:pt x="81" y="815"/>
                  <a:pt x="59" y="769"/>
                  <a:pt x="42" y="722"/>
                </a:cubicBezTo>
                <a:cubicBezTo>
                  <a:pt x="24" y="676"/>
                  <a:pt x="12" y="633"/>
                  <a:pt x="6" y="561"/>
                </a:cubicBezTo>
                <a:cubicBezTo>
                  <a:pt x="2" y="518"/>
                  <a:pt x="0" y="470"/>
                  <a:pt x="5" y="413"/>
                </a:cubicBezTo>
                <a:cubicBezTo>
                  <a:pt x="11" y="356"/>
                  <a:pt x="25" y="301"/>
                  <a:pt x="46" y="260"/>
                </a:cubicBezTo>
                <a:cubicBezTo>
                  <a:pt x="75" y="202"/>
                  <a:pt x="111" y="167"/>
                  <a:pt x="157" y="154"/>
                </a:cubicBezTo>
                <a:cubicBezTo>
                  <a:pt x="168" y="151"/>
                  <a:pt x="186" y="147"/>
                  <a:pt x="206" y="147"/>
                </a:cubicBezTo>
                <a:cubicBezTo>
                  <a:pt x="243" y="147"/>
                  <a:pt x="271" y="159"/>
                  <a:pt x="292" y="183"/>
                </a:cubicBezTo>
                <a:cubicBezTo>
                  <a:pt x="304" y="196"/>
                  <a:pt x="308" y="215"/>
                  <a:pt x="304" y="233"/>
                </a:cubicBezTo>
                <a:cubicBezTo>
                  <a:pt x="300" y="249"/>
                  <a:pt x="289" y="259"/>
                  <a:pt x="274" y="266"/>
                </a:cubicBezTo>
                <a:cubicBezTo>
                  <a:pt x="270" y="268"/>
                  <a:pt x="266" y="269"/>
                  <a:pt x="266" y="269"/>
                </a:cubicBezTo>
                <a:cubicBezTo>
                  <a:pt x="266" y="269"/>
                  <a:pt x="266" y="271"/>
                  <a:pt x="270" y="277"/>
                </a:cubicBezTo>
                <a:cubicBezTo>
                  <a:pt x="285" y="301"/>
                  <a:pt x="313" y="313"/>
                  <a:pt x="352" y="313"/>
                </a:cubicBezTo>
                <a:cubicBezTo>
                  <a:pt x="361" y="313"/>
                  <a:pt x="371" y="312"/>
                  <a:pt x="380" y="311"/>
                </a:cubicBezTo>
                <a:cubicBezTo>
                  <a:pt x="436" y="303"/>
                  <a:pt x="461" y="268"/>
                  <a:pt x="470" y="201"/>
                </a:cubicBezTo>
                <a:cubicBezTo>
                  <a:pt x="473" y="175"/>
                  <a:pt x="477" y="153"/>
                  <a:pt x="460" y="125"/>
                </a:cubicBezTo>
                <a:cubicBezTo>
                  <a:pt x="448" y="106"/>
                  <a:pt x="414" y="95"/>
                  <a:pt x="389" y="95"/>
                </a:cubicBezTo>
                <a:cubicBezTo>
                  <a:pt x="367" y="95"/>
                  <a:pt x="355" y="101"/>
                  <a:pt x="348" y="108"/>
                </a:cubicBezTo>
                <a:cubicBezTo>
                  <a:pt x="348" y="107"/>
                  <a:pt x="346" y="105"/>
                  <a:pt x="346" y="104"/>
                </a:cubicBezTo>
                <a:cubicBezTo>
                  <a:pt x="343" y="98"/>
                  <a:pt x="341" y="91"/>
                  <a:pt x="343" y="79"/>
                </a:cubicBezTo>
                <a:cubicBezTo>
                  <a:pt x="346" y="65"/>
                  <a:pt x="357" y="51"/>
                  <a:pt x="363" y="46"/>
                </a:cubicBezTo>
                <a:cubicBezTo>
                  <a:pt x="376" y="36"/>
                  <a:pt x="391" y="26"/>
                  <a:pt x="415" y="21"/>
                </a:cubicBezTo>
                <a:cubicBezTo>
                  <a:pt x="426" y="19"/>
                  <a:pt x="438" y="17"/>
                  <a:pt x="451" y="17"/>
                </a:cubicBezTo>
                <a:cubicBezTo>
                  <a:pt x="454" y="17"/>
                  <a:pt x="463" y="17"/>
                  <a:pt x="467" y="17"/>
                </a:cubicBezTo>
                <a:cubicBezTo>
                  <a:pt x="469" y="17"/>
                  <a:pt x="469" y="16"/>
                  <a:pt x="471" y="15"/>
                </a:cubicBezTo>
                <a:cubicBezTo>
                  <a:pt x="479" y="5"/>
                  <a:pt x="492" y="0"/>
                  <a:pt x="515" y="0"/>
                </a:cubicBezTo>
                <a:cubicBezTo>
                  <a:pt x="533" y="1"/>
                  <a:pt x="557" y="2"/>
                  <a:pt x="575" y="8"/>
                </a:cubicBezTo>
                <a:cubicBezTo>
                  <a:pt x="592" y="13"/>
                  <a:pt x="600" y="18"/>
                  <a:pt x="610" y="24"/>
                </a:cubicBezTo>
                <a:cubicBezTo>
                  <a:pt x="621" y="32"/>
                  <a:pt x="633" y="47"/>
                  <a:pt x="638" y="61"/>
                </a:cubicBezTo>
                <a:cubicBezTo>
                  <a:pt x="646" y="83"/>
                  <a:pt x="650" y="110"/>
                  <a:pt x="651" y="141"/>
                </a:cubicBezTo>
                <a:cubicBezTo>
                  <a:pt x="652" y="204"/>
                  <a:pt x="661" y="241"/>
                  <a:pt x="679" y="264"/>
                </a:cubicBezTo>
                <a:cubicBezTo>
                  <a:pt x="707" y="300"/>
                  <a:pt x="731" y="308"/>
                  <a:pt x="760" y="310"/>
                </a:cubicBezTo>
                <a:cubicBezTo>
                  <a:pt x="763" y="310"/>
                  <a:pt x="763" y="310"/>
                  <a:pt x="763" y="310"/>
                </a:cubicBezTo>
                <a:cubicBezTo>
                  <a:pt x="818" y="310"/>
                  <a:pt x="838" y="292"/>
                  <a:pt x="847" y="279"/>
                </a:cubicBezTo>
                <a:cubicBezTo>
                  <a:pt x="847" y="279"/>
                  <a:pt x="851" y="272"/>
                  <a:pt x="853" y="268"/>
                </a:cubicBezTo>
                <a:cubicBezTo>
                  <a:pt x="847" y="267"/>
                  <a:pt x="842" y="266"/>
                  <a:pt x="842" y="266"/>
                </a:cubicBezTo>
                <a:cubicBezTo>
                  <a:pt x="828" y="260"/>
                  <a:pt x="818" y="249"/>
                  <a:pt x="814" y="234"/>
                </a:cubicBezTo>
                <a:cubicBezTo>
                  <a:pt x="809" y="216"/>
                  <a:pt x="814" y="197"/>
                  <a:pt x="826" y="183"/>
                </a:cubicBezTo>
                <a:cubicBezTo>
                  <a:pt x="852" y="153"/>
                  <a:pt x="890" y="148"/>
                  <a:pt x="911" y="147"/>
                </a:cubicBezTo>
                <a:cubicBezTo>
                  <a:pt x="913" y="147"/>
                  <a:pt x="913" y="147"/>
                  <a:pt x="913" y="147"/>
                </a:cubicBezTo>
                <a:cubicBezTo>
                  <a:pt x="930" y="147"/>
                  <a:pt x="945" y="150"/>
                  <a:pt x="960" y="155"/>
                </a:cubicBezTo>
                <a:cubicBezTo>
                  <a:pt x="981" y="161"/>
                  <a:pt x="998" y="170"/>
                  <a:pt x="1013" y="182"/>
                </a:cubicBezTo>
                <a:cubicBezTo>
                  <a:pt x="1041" y="204"/>
                  <a:pt x="1059" y="235"/>
                  <a:pt x="1072" y="260"/>
                </a:cubicBezTo>
                <a:cubicBezTo>
                  <a:pt x="1092" y="300"/>
                  <a:pt x="1107" y="357"/>
                  <a:pt x="1112" y="413"/>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Barclays Effra" panose="020B0603020203020204" pitchFamily="34" charset="0"/>
            </a:endParaRPr>
          </a:p>
        </p:txBody>
      </p:sp>
      <p:pic>
        <p:nvPicPr>
          <p:cNvPr id="20" name="EAGLE_WHITE" hidden="1"/>
          <p:cNvPicPr>
            <a:picLocks noChangeAspect="1"/>
          </p:cNvPicPr>
          <p:nvPr userDrawn="1">
            <p:custDataLst>
              <p:tags r:id="rId5"/>
            </p:custDataLst>
          </p:nvPr>
        </p:nvPicPr>
        <p:blipFill>
          <a:blip r:embed="rId13" cstate="print">
            <a:biLevel thresh="25000"/>
            <a:extLst>
              <a:ext uri="{28A0092B-C50C-407E-A947-70E740481C1C}">
                <a14:useLocalDpi xmlns:a14="http://schemas.microsoft.com/office/drawing/2010/main" val="0"/>
              </a:ext>
            </a:extLst>
          </a:blip>
          <a:stretch>
            <a:fillRect/>
          </a:stretch>
        </p:blipFill>
        <p:spPr>
          <a:xfrm>
            <a:off x="9115200" y="360000"/>
            <a:ext cx="601138" cy="648000"/>
          </a:xfrm>
          <a:prstGeom prst="rect">
            <a:avLst/>
          </a:prstGeom>
        </p:spPr>
      </p:pic>
      <p:sp>
        <p:nvSpPr>
          <p:cNvPr id="17" name="TRACKINGCODE" hidden="1"/>
          <p:cNvSpPr txBox="1">
            <a:spLocks/>
          </p:cNvSpPr>
          <p:nvPr userDrawn="1">
            <p:custDataLst>
              <p:tags r:id="rId6"/>
            </p:custDataLst>
          </p:nvPr>
        </p:nvSpPr>
        <p:spPr>
          <a:xfrm>
            <a:off x="4932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latin typeface="Barclays Effra" panose="020B0603020203020204" pitchFamily="34" charset="0"/>
            </a:endParaRPr>
          </a:p>
        </p:txBody>
      </p:sp>
      <p:sp>
        <p:nvSpPr>
          <p:cNvPr id="16" name="PSUBTITLE"/>
          <p:cNvSpPr>
            <a:spLocks noGrp="1" noChangeArrowheads="1"/>
          </p:cNvSpPr>
          <p:nvPr>
            <p:ph type="subTitle" idx="1" hasCustomPrompt="1"/>
            <p:custDataLst>
              <p:tags r:id="rId7"/>
            </p:custDataLst>
          </p:nvPr>
        </p:nvSpPr>
        <p:spPr>
          <a:xfrm>
            <a:off x="1393200" y="3619503"/>
            <a:ext cx="7268930" cy="370800"/>
          </a:xfrm>
          <a:prstGeom prst="rect">
            <a:avLst/>
          </a:prstGeom>
        </p:spPr>
        <p:txBody>
          <a:bodyPr wrap="square" lIns="0" tIns="0" rIns="0" bIns="0">
            <a:spAutoFit/>
          </a:bodyPr>
          <a:lstStyle>
            <a:lvl1pPr marL="0" indent="0">
              <a:lnSpc>
                <a:spcPct val="100000"/>
              </a:lnSpc>
              <a:spcBef>
                <a:spcPts val="847"/>
              </a:spcBef>
              <a:buClr>
                <a:schemeClr val="tx2"/>
              </a:buClr>
              <a:buSzTx/>
              <a:buFont typeface="Wingdings" pitchFamily="2" charset="2"/>
              <a:buNone/>
              <a:defRPr lang="en-US" sz="2400" kern="1200" dirty="0" smtClean="0">
                <a:solidFill>
                  <a:schemeClr val="bg1"/>
                </a:solidFill>
                <a:latin typeface="Barclays Effra" panose="020B0603020203020204" pitchFamily="34" charset="0"/>
                <a:ea typeface="+mn-ea"/>
                <a:cs typeface="+mn-cs"/>
              </a:defRPr>
            </a:lvl1pPr>
          </a:lstStyle>
          <a:p>
            <a:r>
              <a:rPr lang="en-US" dirty="0"/>
              <a:t>Sub Header</a:t>
            </a:r>
          </a:p>
        </p:txBody>
      </p:sp>
      <p:sp>
        <p:nvSpPr>
          <p:cNvPr id="19" name="PDATETIME"/>
          <p:cNvSpPr>
            <a:spLocks noGrp="1"/>
          </p:cNvSpPr>
          <p:nvPr>
            <p:ph type="body" sz="quarter" idx="13" hasCustomPrompt="1"/>
            <p:custDataLst>
              <p:tags r:id="rId8"/>
            </p:custDataLst>
          </p:nvPr>
        </p:nvSpPr>
        <p:spPr>
          <a:xfrm>
            <a:off x="1393200" y="4086000"/>
            <a:ext cx="1929384" cy="565200"/>
          </a:xfrm>
          <a:prstGeom prst="rect">
            <a:avLst/>
          </a:prstGeom>
        </p:spPr>
        <p:txBody>
          <a:bodyPr lIns="36000" tIns="0" rIns="0" bIns="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aseline="0">
                <a:solidFill>
                  <a:schemeClr val="bg1"/>
                </a:solidFill>
                <a:latin typeface="Barclays Effra" panose="020B0603020203020204" pitchFamily="34" charset="0"/>
              </a:defRPr>
            </a:lvl1pPr>
          </a:lstStyle>
          <a:p>
            <a:pPr lvl="0"/>
            <a:r>
              <a:rPr lang="en-US" dirty="0"/>
              <a:t>Day Month Year</a:t>
            </a:r>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Version</a:t>
            </a:r>
            <a:endParaRPr lang="en-GB" dirty="0"/>
          </a:p>
          <a:p>
            <a:pPr marL="0" marR="0" lvl="0" indent="0" algn="l" defTabSz="860268" rtl="0" eaLnBrk="1" fontAlgn="auto" latinLnBrk="0" hangingPunct="1">
              <a:lnSpc>
                <a:spcPct val="100000"/>
              </a:lnSpc>
              <a:spcBef>
                <a:spcPts val="0"/>
              </a:spcBef>
              <a:spcAft>
                <a:spcPts val="0"/>
              </a:spcAft>
              <a:buClrTx/>
              <a:buSzTx/>
              <a:buFontTx/>
              <a:buNone/>
              <a:tabLst/>
              <a:defRPr/>
            </a:pPr>
            <a:r>
              <a:rPr lang="en-US" dirty="0"/>
              <a:t>First name Last name</a:t>
            </a:r>
          </a:p>
        </p:txBody>
      </p:sp>
      <p:sp>
        <p:nvSpPr>
          <p:cNvPr id="22" name="PSIGNPOST"/>
          <p:cNvSpPr>
            <a:spLocks noGrp="1"/>
          </p:cNvSpPr>
          <p:nvPr>
            <p:ph type="body" sz="quarter" idx="14" hasCustomPrompt="1"/>
            <p:custDataLst>
              <p:tags r:id="rId9"/>
            </p:custDataLst>
          </p:nvPr>
        </p:nvSpPr>
        <p:spPr>
          <a:xfrm>
            <a:off x="1393200" y="396000"/>
            <a:ext cx="679400" cy="345800"/>
          </a:xfrm>
          <a:prstGeom prst="rect">
            <a:avLst/>
          </a:prstGeom>
        </p:spPr>
        <p:txBody>
          <a:bodyPr wrap="none" lIns="0" tIns="46800" rIns="0" bIns="46800" anchor="t" anchorCtr="0"/>
          <a:lstStyle>
            <a:lvl1pPr marL="0" marR="0" indent="0" algn="l" defTabSz="860268" rtl="0" eaLnBrk="1" fontAlgn="auto" latinLnBrk="0" hangingPunct="1">
              <a:lnSpc>
                <a:spcPct val="100000"/>
              </a:lnSpc>
              <a:spcBef>
                <a:spcPts val="0"/>
              </a:spcBef>
              <a:spcAft>
                <a:spcPts val="0"/>
              </a:spcAft>
              <a:buClrTx/>
              <a:buSzTx/>
              <a:buFontTx/>
              <a:buNone/>
              <a:tabLst/>
              <a:defRPr sz="1100" b="1" baseline="0">
                <a:solidFill>
                  <a:schemeClr val="bg1"/>
                </a:solidFill>
                <a:latin typeface="Barclays Effra" panose="020B0603020203020204" pitchFamily="34" charset="0"/>
              </a:defRPr>
            </a:lvl1pPr>
          </a:lstStyle>
          <a:p>
            <a:pPr lvl="0"/>
            <a:r>
              <a:rPr lang="en-IN" dirty="0"/>
              <a:t>Signpost</a:t>
            </a:r>
            <a:endParaRPr lang="en-US" dirty="0"/>
          </a:p>
        </p:txBody>
      </p:sp>
      <p:sp>
        <p:nvSpPr>
          <p:cNvPr id="23" name="STAMP" hidden="1"/>
          <p:cNvSpPr txBox="1">
            <a:spLocks/>
          </p:cNvSpPr>
          <p:nvPr userDrawn="1">
            <p:custDataLst>
              <p:tags r:id="rId10"/>
            </p:custDataLst>
          </p:nvPr>
        </p:nvSpPr>
        <p:spPr>
          <a:xfrm>
            <a:off x="1393200" y="1033200"/>
            <a:ext cx="3618000" cy="215444"/>
          </a:xfrm>
          <a:prstGeom prst="rect">
            <a:avLst/>
          </a:prstGeom>
        </p:spPr>
        <p:txBody>
          <a:bodyPr wrap="square" lIns="0" tIns="0" rIns="0" bIns="0">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marL="0" indent="0" algn="l">
              <a:lnSpc>
                <a:spcPct val="100000"/>
              </a:lnSpc>
              <a:spcBef>
                <a:spcPts val="0"/>
              </a:spcBef>
              <a:spcAft>
                <a:spcPts val="2400"/>
              </a:spcAft>
            </a:pPr>
            <a:endParaRPr kumimoji="0" lang="en-US" sz="1400" b="0" i="0" u="none" strike="noStrike" kern="0" cap="none" spc="0" normalizeH="0" baseline="0" noProof="0" dirty="0">
              <a:ln>
                <a:noFill/>
              </a:ln>
              <a:solidFill>
                <a:srgbClr val="FF0000"/>
              </a:solidFill>
              <a:effectLst/>
              <a:highlight>
                <a:srgbClr val="FFFFFF"/>
              </a:highlight>
              <a:uLnTx/>
              <a:uFillTx/>
              <a:latin typeface="Barclays Effra" panose="020B0603020203020204" pitchFamily="34" charset="0"/>
              <a:ea typeface="+mn-ea"/>
              <a:cs typeface="Arial" pitchFamily="34" charset="0"/>
            </a:endParaRPr>
          </a:p>
        </p:txBody>
      </p:sp>
      <p:pic>
        <p:nvPicPr>
          <p:cNvPr id="3" name="Picture 2">
            <a:extLst>
              <a:ext uri="{FF2B5EF4-FFF2-40B4-BE49-F238E27FC236}">
                <a16:creationId xmlns:a16="http://schemas.microsoft.com/office/drawing/2014/main" id="{7A65F52A-8C0F-6EFB-D616-AD955327C456}"/>
              </a:ext>
            </a:extLst>
          </p:cNvPr>
          <p:cNvPicPr>
            <a:picLocks noChangeAspect="1"/>
          </p:cNvPicPr>
          <p:nvPr userDrawn="1">
            <p:custDataLst>
              <p:tags r:id="rId11"/>
            </p:custDataLst>
          </p:nvPr>
        </p:nvPicPr>
        <p:blipFill>
          <a:blip r:embed="rId14">
            <a:extLst>
              <a:ext uri="{28A0092B-C50C-407E-A947-70E740481C1C}">
                <a14:useLocalDpi xmlns:a14="http://schemas.microsoft.com/office/drawing/2010/main" val="0"/>
              </a:ext>
            </a:extLst>
          </a:blip>
          <a:stretch>
            <a:fillRect/>
          </a:stretch>
        </p:blipFill>
        <p:spPr>
          <a:xfrm>
            <a:off x="1393200" y="5861304"/>
            <a:ext cx="2584928" cy="438950"/>
          </a:xfrm>
          <a:prstGeom prst="rect">
            <a:avLst/>
          </a:prstGeom>
        </p:spPr>
      </p:pic>
    </p:spTree>
    <p:custDataLst>
      <p:tags r:id="rId1"/>
    </p:custDataLst>
    <p:extLst>
      <p:ext uri="{BB962C8B-B14F-4D97-AF65-F5344CB8AC3E}">
        <p14:creationId xmlns:p14="http://schemas.microsoft.com/office/powerpoint/2010/main" val="9665145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chemeClr val="accent1"/>
        </a:solidFill>
        <a:effectLst/>
      </p:bgPr>
    </p:bg>
    <p:spTree>
      <p:nvGrpSpPr>
        <p:cNvPr id="1" name=""/>
        <p:cNvGrpSpPr/>
        <p:nvPr/>
      </p:nvGrpSpPr>
      <p:grpSpPr>
        <a:xfrm>
          <a:off x="0" y="0"/>
          <a:ext cx="0" cy="0"/>
          <a:chOff x="0" y="0"/>
          <a:chExt cx="0" cy="0"/>
        </a:xfrm>
      </p:grpSpPr>
      <p:sp>
        <p:nvSpPr>
          <p:cNvPr id="7" name="Freeform 6" hidden="1"/>
          <p:cNvSpPr/>
          <p:nvPr userDrawn="1">
            <p:custDataLst>
              <p:tags r:id="rId1"/>
            </p:custDataLst>
          </p:nvPr>
        </p:nvSpPr>
        <p:spPr bwMode="auto">
          <a:xfrm>
            <a:off x="0" y="0"/>
            <a:ext cx="10058400" cy="7772401"/>
          </a:xfrm>
          <a:custGeom>
            <a:avLst/>
            <a:gdLst>
              <a:gd name="connsiteX0" fmla="*/ 874800 w 10058400"/>
              <a:gd name="connsiteY0" fmla="*/ 873125 h 7772401"/>
              <a:gd name="connsiteX1" fmla="*/ 874800 w 10058400"/>
              <a:gd name="connsiteY1" fmla="*/ 6899276 h 7772401"/>
              <a:gd name="connsiteX2" fmla="*/ 9183600 w 10058400"/>
              <a:gd name="connsiteY2" fmla="*/ 6899276 h 7772401"/>
              <a:gd name="connsiteX3" fmla="*/ 9183600 w 10058400"/>
              <a:gd name="connsiteY3" fmla="*/ 873125 h 7772401"/>
              <a:gd name="connsiteX4" fmla="*/ 0 w 10058400"/>
              <a:gd name="connsiteY4" fmla="*/ 0 h 7772401"/>
              <a:gd name="connsiteX5" fmla="*/ 874800 w 10058400"/>
              <a:gd name="connsiteY5" fmla="*/ 0 h 7772401"/>
              <a:gd name="connsiteX6" fmla="*/ 10058400 w 10058400"/>
              <a:gd name="connsiteY6" fmla="*/ 0 h 7772401"/>
              <a:gd name="connsiteX7" fmla="*/ 10058400 w 10058400"/>
              <a:gd name="connsiteY7" fmla="*/ 1 h 7772401"/>
              <a:gd name="connsiteX8" fmla="*/ 10058400 w 10058400"/>
              <a:gd name="connsiteY8" fmla="*/ 873125 h 7772401"/>
              <a:gd name="connsiteX9" fmla="*/ 10058400 w 10058400"/>
              <a:gd name="connsiteY9" fmla="*/ 6899276 h 7772401"/>
              <a:gd name="connsiteX10" fmla="*/ 10058400 w 10058400"/>
              <a:gd name="connsiteY10" fmla="*/ 7772401 h 7772401"/>
              <a:gd name="connsiteX11" fmla="*/ 9183600 w 10058400"/>
              <a:gd name="connsiteY11" fmla="*/ 7772401 h 7772401"/>
              <a:gd name="connsiteX12" fmla="*/ 0 w 10058400"/>
              <a:gd name="connsiteY12" fmla="*/ 7772401 h 7772401"/>
              <a:gd name="connsiteX13" fmla="*/ 0 w 10058400"/>
              <a:gd name="connsiteY13" fmla="*/ 7772400 h 7772401"/>
              <a:gd name="connsiteX14" fmla="*/ 0 w 10058400"/>
              <a:gd name="connsiteY14" fmla="*/ 6899276 h 7772401"/>
              <a:gd name="connsiteX15" fmla="*/ 0 w 10058400"/>
              <a:gd name="connsiteY15" fmla="*/ 873125 h 77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8400" h="7772401">
                <a:moveTo>
                  <a:pt x="874800" y="873125"/>
                </a:moveTo>
                <a:lnTo>
                  <a:pt x="874800" y="6899276"/>
                </a:lnTo>
                <a:lnTo>
                  <a:pt x="9183600" y="6899276"/>
                </a:lnTo>
                <a:lnTo>
                  <a:pt x="9183600" y="873125"/>
                </a:lnTo>
                <a:close/>
                <a:moveTo>
                  <a:pt x="0" y="0"/>
                </a:moveTo>
                <a:lnTo>
                  <a:pt x="874800" y="0"/>
                </a:lnTo>
                <a:lnTo>
                  <a:pt x="10058400" y="0"/>
                </a:lnTo>
                <a:lnTo>
                  <a:pt x="10058400" y="1"/>
                </a:lnTo>
                <a:lnTo>
                  <a:pt x="10058400" y="873125"/>
                </a:lnTo>
                <a:lnTo>
                  <a:pt x="10058400" y="6899276"/>
                </a:lnTo>
                <a:lnTo>
                  <a:pt x="10058400" y="7772401"/>
                </a:lnTo>
                <a:lnTo>
                  <a:pt x="9183600" y="7772401"/>
                </a:lnTo>
                <a:lnTo>
                  <a:pt x="0" y="7772401"/>
                </a:lnTo>
                <a:lnTo>
                  <a:pt x="0" y="7772400"/>
                </a:lnTo>
                <a:lnTo>
                  <a:pt x="0" y="6899276"/>
                </a:lnTo>
                <a:lnTo>
                  <a:pt x="0" y="873125"/>
                </a:lnTo>
                <a:close/>
              </a:path>
            </a:pathLst>
          </a:custGeom>
          <a:solidFill>
            <a:srgbClr val="00AEEF"/>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l" defTabSz="836696" rtl="0" eaLnBrk="1" fontAlgn="base" latinLnBrk="0" hangingPunct="1">
              <a:lnSpc>
                <a:spcPct val="100000"/>
              </a:lnSpc>
              <a:spcBef>
                <a:spcPct val="0"/>
              </a:spcBef>
              <a:spcAft>
                <a:spcPct val="0"/>
              </a:spcAft>
              <a:buClrTx/>
              <a:buSzTx/>
              <a:buFontTx/>
              <a:buNone/>
              <a:tabLst/>
            </a:pPr>
            <a:endParaRPr kumimoji="0" lang="en-GB" sz="3294" b="0" i="0" u="none" strike="noStrike" cap="none" normalizeH="0" baseline="0">
              <a:ln>
                <a:noFill/>
              </a:ln>
              <a:solidFill>
                <a:schemeClr val="bg2"/>
              </a:solidFill>
              <a:effectLst/>
              <a:latin typeface="Barclays Effra" panose="020B0603020203020204" pitchFamily="34" charset="0"/>
            </a:endParaRPr>
          </a:p>
        </p:txBody>
      </p:sp>
      <p:sp>
        <p:nvSpPr>
          <p:cNvPr id="9" name="Rectangle 8"/>
          <p:cNvSpPr/>
          <p:nvPr userDrawn="1"/>
        </p:nvSpPr>
        <p:spPr>
          <a:xfrm>
            <a:off x="960438" y="969963"/>
            <a:ext cx="8137525" cy="583247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sz="2400" dirty="0">
              <a:latin typeface="Barclays Effra" panose="020B0603020203020204" pitchFamily="34" charset="0"/>
            </a:endParaRPr>
          </a:p>
        </p:txBody>
      </p:sp>
      <p:sp>
        <p:nvSpPr>
          <p:cNvPr id="10" name="SECTIONHEADER"/>
          <p:cNvSpPr>
            <a:spLocks noGrp="1"/>
          </p:cNvSpPr>
          <p:nvPr>
            <p:ph type="title" hasCustomPrompt="1"/>
            <p:custDataLst>
              <p:tags r:id="rId2"/>
            </p:custDataLst>
          </p:nvPr>
        </p:nvSpPr>
        <p:spPr>
          <a:xfrm>
            <a:off x="1393200" y="2871216"/>
            <a:ext cx="7268930" cy="471600"/>
          </a:xfrm>
          <a:prstGeom prst="rect">
            <a:avLst/>
          </a:prstGeom>
        </p:spPr>
        <p:txBody>
          <a:bodyPr vert="horz" lIns="0" tIns="0" rIns="0" bIns="0" rtlCol="0" anchor="b">
            <a:noAutofit/>
          </a:bodyPr>
          <a:lstStyle>
            <a:lvl1pPr>
              <a:defRPr lang="en-US" sz="3400" b="1" kern="1200" dirty="0">
                <a:latin typeface="Barclays Effra" panose="020B0603020203020204" pitchFamily="34" charset="0"/>
              </a:defRPr>
            </a:lvl1pPr>
          </a:lstStyle>
          <a:p>
            <a:pPr lvl="0" defTabSz="920366" latinLnBrk="0">
              <a:lnSpc>
                <a:spcPct val="90000"/>
              </a:lnSpc>
              <a:buNone/>
            </a:pPr>
            <a:r>
              <a:rPr lang="en-US" dirty="0"/>
              <a:t>Click to edit Section Header</a:t>
            </a:r>
          </a:p>
        </p:txBody>
      </p:sp>
      <p:sp>
        <p:nvSpPr>
          <p:cNvPr id="6" name="SECTIONCONTENT"/>
          <p:cNvSpPr>
            <a:spLocks noGrp="1"/>
          </p:cNvSpPr>
          <p:nvPr>
            <p:ph type="body" idx="10" hasCustomPrompt="1"/>
            <p:custDataLst>
              <p:tags r:id="rId3"/>
            </p:custDataLst>
          </p:nvPr>
        </p:nvSpPr>
        <p:spPr>
          <a:xfrm>
            <a:off x="1393200" y="3566160"/>
            <a:ext cx="7269480" cy="307777"/>
          </a:xfrm>
          <a:prstGeom prst="rect">
            <a:avLst/>
          </a:prstGeom>
        </p:spPr>
        <p:txBody>
          <a:bodyPr lIns="0" tIns="0" rIns="0" bIns="0">
            <a:spAutoFit/>
          </a:bodyPr>
          <a:lstStyle>
            <a:lvl1pPr marL="0" indent="0">
              <a:lnSpc>
                <a:spcPct val="100000"/>
              </a:lnSpc>
              <a:spcBef>
                <a:spcPts val="0"/>
              </a:spcBef>
              <a:buNone/>
              <a:tabLst>
                <a:tab pos="524961" algn="l"/>
              </a:tabLst>
              <a:defRPr sz="2000">
                <a:solidFill>
                  <a:schemeClr val="tx1"/>
                </a:solidFill>
                <a:latin typeface="Barclays Effra" panose="020B0603020203020204" pitchFamily="34" charset="0"/>
              </a:defRPr>
            </a:lvl1pPr>
            <a:lvl2pPr marL="489140" indent="0">
              <a:buNone/>
              <a:defRPr sz="2140">
                <a:solidFill>
                  <a:schemeClr val="tx1">
                    <a:tint val="75000"/>
                  </a:schemeClr>
                </a:solidFill>
              </a:defRPr>
            </a:lvl2pPr>
            <a:lvl3pPr marL="978280" indent="0">
              <a:buNone/>
              <a:defRPr sz="1926">
                <a:solidFill>
                  <a:schemeClr val="tx1">
                    <a:tint val="75000"/>
                  </a:schemeClr>
                </a:solidFill>
              </a:defRPr>
            </a:lvl3pPr>
            <a:lvl4pPr marL="1467420" indent="0">
              <a:buNone/>
              <a:defRPr sz="1712">
                <a:solidFill>
                  <a:schemeClr val="tx1">
                    <a:tint val="75000"/>
                  </a:schemeClr>
                </a:solidFill>
              </a:defRPr>
            </a:lvl4pPr>
            <a:lvl5pPr marL="1956560" indent="0">
              <a:buNone/>
              <a:defRPr sz="1712">
                <a:solidFill>
                  <a:schemeClr val="tx1">
                    <a:tint val="75000"/>
                  </a:schemeClr>
                </a:solidFill>
              </a:defRPr>
            </a:lvl5pPr>
            <a:lvl6pPr marL="2445700" indent="0">
              <a:buNone/>
              <a:defRPr sz="1712">
                <a:solidFill>
                  <a:schemeClr val="tx1">
                    <a:tint val="75000"/>
                  </a:schemeClr>
                </a:solidFill>
              </a:defRPr>
            </a:lvl6pPr>
            <a:lvl7pPr marL="2934840" indent="0">
              <a:buNone/>
              <a:defRPr sz="1712">
                <a:solidFill>
                  <a:schemeClr val="tx1">
                    <a:tint val="75000"/>
                  </a:schemeClr>
                </a:solidFill>
              </a:defRPr>
            </a:lvl7pPr>
            <a:lvl8pPr marL="3423980" indent="0">
              <a:buNone/>
              <a:defRPr sz="1712">
                <a:solidFill>
                  <a:schemeClr val="tx1">
                    <a:tint val="75000"/>
                  </a:schemeClr>
                </a:solidFill>
              </a:defRPr>
            </a:lvl8pPr>
            <a:lvl9pPr marL="3913120" indent="0">
              <a:buNone/>
              <a:defRPr sz="1712">
                <a:solidFill>
                  <a:schemeClr val="tx1">
                    <a:tint val="75000"/>
                  </a:schemeClr>
                </a:solidFill>
              </a:defRPr>
            </a:lvl9pPr>
          </a:lstStyle>
          <a:p>
            <a:pPr lvl="0"/>
            <a:r>
              <a:rPr lang="en-US" dirty="0"/>
              <a:t>Content</a:t>
            </a:r>
          </a:p>
        </p:txBody>
      </p:sp>
    </p:spTree>
    <p:extLst>
      <p:ext uri="{BB962C8B-B14F-4D97-AF65-F5344CB8AC3E}">
        <p14:creationId xmlns:p14="http://schemas.microsoft.com/office/powerpoint/2010/main" val="184724132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tags" Target="../tags/tag2.xml"/><Relationship Id="rId20" Type="http://schemas.openxmlformats.org/officeDocument/2006/relationships/tags" Target="../tags/tag3.xml"/><Relationship Id="rId21" Type="http://schemas.openxmlformats.org/officeDocument/2006/relationships/tags" Target="../tags/tag4.xml"/><Relationship Id="rId22" Type="http://schemas.openxmlformats.org/officeDocument/2006/relationships/tags" Target="../tags/tag5.xml"/><Relationship Id="rId23" Type="http://schemas.openxmlformats.org/officeDocument/2006/relationships/tags" Target="../tags/tag6.xml"/><Relationship Id="rId24" Type="http://schemas.openxmlformats.org/officeDocument/2006/relationships/tags" Target="../tags/tag7.xml"/><Relationship Id="rId25"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theme" Target="../theme/theme2.xml"/><Relationship Id="rId17" Type="http://schemas.openxmlformats.org/officeDocument/2006/relationships/tags" Target="../tags/tag129.xml"/><Relationship Id="rId18" Type="http://schemas.openxmlformats.org/officeDocument/2006/relationships/tags" Target="../tags/tag130.xml"/><Relationship Id="rId19" Type="http://schemas.openxmlformats.org/officeDocument/2006/relationships/tags" Target="../tags/tag131.xml"/><Relationship Id="rId20" Type="http://schemas.openxmlformats.org/officeDocument/2006/relationships/tags" Target="../tags/tag132.xml"/><Relationship Id="rId21" Type="http://schemas.openxmlformats.org/officeDocument/2006/relationships/tags" Target="../tags/tag133.xml"/><Relationship Id="rId22" Type="http://schemas.openxmlformats.org/officeDocument/2006/relationships/tags" Target="../tags/tag134.xml"/><Relationship Id="rId2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32" name="Line 8"/>
          <p:cNvSpPr>
            <a:spLocks noChangeShapeType="1"/>
          </p:cNvSpPr>
          <p:nvPr>
            <p:custDataLst>
              <p:tags r:id="rId20"/>
            </p:custDataLst>
          </p:nvPr>
        </p:nvSpPr>
        <p:spPr bwMode="auto">
          <a:xfrm>
            <a:off x="687600" y="7048800"/>
            <a:ext cx="8686800" cy="0"/>
          </a:xfrm>
          <a:prstGeom prst="line">
            <a:avLst/>
          </a:prstGeom>
          <a:noFill/>
          <a:ln w="12700" cmpd="sng">
            <a:solidFill>
              <a:srgbClr val="00AEEF"/>
            </a:solidFill>
            <a:round/>
            <a:headEnd/>
            <a:tailEnd/>
          </a:ln>
          <a:effectLst/>
        </p:spPr>
        <p:txBody>
          <a:bodyPr wrap="none" anchor="ctr"/>
          <a:lstStyle/>
          <a:p>
            <a:pPr algn="l" rtl="0" fontAlgn="base">
              <a:spcBef>
                <a:spcPct val="0"/>
              </a:spcBef>
              <a:spcAft>
                <a:spcPct val="0"/>
              </a:spcAft>
              <a:defRPr/>
            </a:pPr>
            <a:endParaRPr lang="en-US" sz="1281" kern="1200" dirty="0">
              <a:solidFill>
                <a:srgbClr val="000000"/>
              </a:solidFill>
              <a:latin typeface="Arial" pitchFamily="34" charset="0"/>
              <a:ea typeface="+mn-ea"/>
              <a:cs typeface="Arial" pitchFamily="34" charset="0"/>
            </a:endParaRPr>
          </a:p>
        </p:txBody>
      </p:sp>
      <p:sp>
        <p:nvSpPr>
          <p:cNvPr id="22" name="TRACKINGCODE" hidden="1"/>
          <p:cNvSpPr txBox="1">
            <a:spLocks/>
          </p:cNvSpPr>
          <p:nvPr userDrawn="1">
            <p:custDataLst>
              <p:tags r:id="rId21"/>
            </p:custDataLst>
          </p:nvPr>
        </p:nvSpPr>
        <p:spPr>
          <a:xfrm>
            <a:off x="6876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bg1">
                  <a:lumMod val="50000"/>
                </a:schemeClr>
              </a:solidFill>
            </a:endParaRPr>
          </a:p>
        </p:txBody>
      </p:sp>
      <p:sp>
        <p:nvSpPr>
          <p:cNvPr id="7" name="CLOGO"/>
          <p:cNvSpPr txBox="1">
            <a:spLocks/>
          </p:cNvSpPr>
          <p:nvPr userDrawn="1">
            <p:custDataLst>
              <p:tags r:id="rId22"/>
            </p:custDataLst>
          </p:nvPr>
        </p:nvSpPr>
        <p:spPr>
          <a:xfrm>
            <a:off x="6199199" y="7186065"/>
            <a:ext cx="1421851" cy="334470"/>
          </a:xfrm>
          <a:prstGeom prst="rect">
            <a:avLst/>
          </a:prstGeom>
          <a:noFill/>
          <a:ln w="6350">
            <a:noFill/>
          </a:ln>
        </p:spPr>
        <p:style>
          <a:lnRef idx="2">
            <a:schemeClr val="accent2"/>
          </a:lnRef>
          <a:fillRef idx="1">
            <a:schemeClr val="lt1"/>
          </a:fillRef>
          <a:effectRef idx="0">
            <a:schemeClr val="accent2"/>
          </a:effectRef>
          <a:fontRef idx="minor">
            <a:schemeClr val="dk1"/>
          </a:fontRef>
        </p:style>
        <p:txBody>
          <a:bodyPr lIns="0" tIns="0" rIns="16733" bIns="16733" anchor="ctr" anchorCtr="0"/>
          <a:lstStyle>
            <a:lvl1pPr marL="0" indent="0" algn="ct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1400">
                <a:solidFill>
                  <a:schemeClr val="tx1"/>
                </a:solidFill>
                <a:latin typeface="+mn-lt"/>
                <a:ea typeface="+mn-ea"/>
                <a:cs typeface="+mn-cs"/>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endParaRPr lang="en-US" sz="1281" kern="0" dirty="0">
              <a:ln>
                <a:solidFill>
                  <a:sysClr val="windowText" lastClr="000000"/>
                </a:solidFill>
              </a:ln>
            </a:endParaRPr>
          </a:p>
        </p:txBody>
      </p:sp>
      <p:sp>
        <p:nvSpPr>
          <p:cNvPr id="8" name="STAMP" hidden="1"/>
          <p:cNvSpPr txBox="1">
            <a:spLocks/>
          </p:cNvSpPr>
          <p:nvPr userDrawn="1">
            <p:custDataLst>
              <p:tags r:id="rId23"/>
            </p:custDataLst>
          </p:nvPr>
        </p:nvSpPr>
        <p:spPr>
          <a:xfrm>
            <a:off x="8048875" y="164592"/>
            <a:ext cx="1033272" cy="365760"/>
          </a:xfrm>
          <a:prstGeom prst="rect">
            <a:avLst/>
          </a:prstGeom>
        </p:spPr>
        <p:txBody>
          <a:bodyPr wrap="none" lIns="0" tIns="0" rIns="0" bIns="0">
            <a:no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r"/>
            <a:endParaRPr kumimoji="0" lang="en-US" sz="1400" b="0" i="0" u="none" strike="noStrike" kern="0" cap="none" spc="0" normalizeH="0" baseline="0" noProof="0" dirty="0">
              <a:ln>
                <a:noFill/>
              </a:ln>
              <a:solidFill>
                <a:srgbClr val="FF0000"/>
              </a:solidFill>
              <a:effectLst/>
              <a:highlight>
                <a:srgbClr val="FFFFFF"/>
              </a:highlight>
              <a:uLnTx/>
              <a:uFillTx/>
              <a:latin typeface="+mn-lt"/>
              <a:ea typeface="+mn-ea"/>
              <a:cs typeface="Arial" pitchFamily="34" charset="0"/>
            </a:endParaRPr>
          </a:p>
        </p:txBody>
      </p:sp>
      <p:pic>
        <p:nvPicPr>
          <p:cNvPr id="3" name="Picture 2">
            <a:extLst>
              <a:ext uri="{FF2B5EF4-FFF2-40B4-BE49-F238E27FC236}">
                <a16:creationId xmlns:a16="http://schemas.microsoft.com/office/drawing/2014/main" id="{FF8233F5-A3A1-E9E3-D15F-974249BF8F7B}"/>
              </a:ext>
            </a:extLst>
          </p:cNvPr>
          <p:cNvPicPr>
            <a:picLocks noChangeAspect="1"/>
          </p:cNvPicPr>
          <p:nvPr userDrawn="1">
            <p:custDataLst>
              <p:tags r:id="rId24"/>
            </p:custDataLst>
          </p:nvPr>
        </p:nvPicPr>
        <p:blipFill>
          <a:blip r:embed="rId25" cstate="print">
            <a:extLst>
              <a:ext uri="{28A0092B-C50C-407E-A947-70E740481C1C}">
                <a14:useLocalDpi xmlns:a14="http://schemas.microsoft.com/office/drawing/2010/main" val="0"/>
              </a:ext>
            </a:extLst>
          </a:blip>
          <a:stretch>
            <a:fillRect/>
          </a:stretch>
        </p:blipFill>
        <p:spPr>
          <a:xfrm>
            <a:off x="7815600" y="7203600"/>
            <a:ext cx="1545336" cy="262416"/>
          </a:xfrm>
          <a:prstGeom prst="rect">
            <a:avLst/>
          </a:prstGeom>
        </p:spPr>
      </p:pic>
    </p:spTree>
    <p:custDataLst>
      <p:tags r:id="rId19"/>
    </p:custDataLst>
    <p:extLst>
      <p:ext uri="{BB962C8B-B14F-4D97-AF65-F5344CB8AC3E}">
        <p14:creationId xmlns:p14="http://schemas.microsoft.com/office/powerpoint/2010/main" val="419532567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732" r:id="rId5"/>
    <p:sldLayoutId id="2147483733" r:id="rId6"/>
    <p:sldLayoutId id="2147483734" r:id="rId7"/>
    <p:sldLayoutId id="2147483735" r:id="rId8"/>
    <p:sldLayoutId id="2147483699" r:id="rId9"/>
    <p:sldLayoutId id="2147483736" r:id="rId10"/>
    <p:sldLayoutId id="2147483700" r:id="rId11"/>
    <p:sldLayoutId id="2147483714" r:id="rId12"/>
    <p:sldLayoutId id="2147483701" r:id="rId13"/>
    <p:sldLayoutId id="2147483702" r:id="rId14"/>
    <p:sldLayoutId id="2147483703" r:id="rId15"/>
    <p:sldLayoutId id="2147483751" r:id="rId16"/>
    <p:sldLayoutId id="2147483737" r:id="rId17"/>
  </p:sldLayoutIdLst>
  <p:hf hdr="0" ftr="0"/>
  <p:txStyles>
    <p:titleStyle>
      <a:lvl1pPr algn="l" defTabSz="932568" rtl="0" eaLnBrk="1" fontAlgn="base" hangingPunct="1">
        <a:lnSpc>
          <a:spcPct val="80000"/>
        </a:lnSpc>
        <a:spcBef>
          <a:spcPct val="0"/>
        </a:spcBef>
        <a:spcAft>
          <a:spcPct val="0"/>
        </a:spcAft>
        <a:defRPr sz="2562">
          <a:solidFill>
            <a:schemeClr val="tx1"/>
          </a:solidFill>
          <a:latin typeface="+mj-lt"/>
          <a:ea typeface="+mj-ea"/>
          <a:cs typeface="+mj-cs"/>
        </a:defRPr>
      </a:lvl1pPr>
      <a:lvl2pPr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2pPr>
      <a:lvl3pPr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3pPr>
      <a:lvl4pPr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4pPr>
      <a:lvl5pPr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5pPr>
      <a:lvl6pPr marL="418348"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6pPr>
      <a:lvl7pPr marL="836696"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7pPr>
      <a:lvl8pPr marL="1255044"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8pPr>
      <a:lvl9pPr marL="1673392"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9pPr>
    </p:titleStyle>
    <p:bodyStyle>
      <a:lvl1pPr marL="209174" indent="-209174" algn="l" defTabSz="932568" rtl="0" eaLnBrk="1" fontAlgn="base" hangingPunct="1">
        <a:lnSpc>
          <a:spcPct val="110000"/>
        </a:lnSpc>
        <a:spcBef>
          <a:spcPts val="922"/>
        </a:spcBef>
        <a:spcAft>
          <a:spcPct val="0"/>
        </a:spcAft>
        <a:buClr>
          <a:schemeClr val="tx2"/>
        </a:buClr>
        <a:buSzPct val="100000"/>
        <a:buFont typeface="Wingdings 2" pitchFamily="18" charset="2"/>
        <a:buChar char=""/>
        <a:defRPr lang="en-US" sz="1281" dirty="0" smtClean="0">
          <a:solidFill>
            <a:schemeClr val="tx1"/>
          </a:solidFill>
          <a:latin typeface="+mn-lt"/>
          <a:ea typeface="+mn-ea"/>
          <a:cs typeface="+mn-cs"/>
        </a:defRPr>
      </a:lvl1pPr>
      <a:lvl2pPr marL="418348" indent="-207722" algn="l" defTabSz="932568" rtl="0" eaLnBrk="1" fontAlgn="base" hangingPunct="1">
        <a:lnSpc>
          <a:spcPct val="110000"/>
        </a:lnSpc>
        <a:spcBef>
          <a:spcPts val="308"/>
        </a:spcBef>
        <a:spcAft>
          <a:spcPct val="0"/>
        </a:spcAft>
        <a:buClr>
          <a:schemeClr val="tx2"/>
        </a:buClr>
        <a:buSzPct val="85000"/>
        <a:buFont typeface="Wingdings 2" pitchFamily="18" charset="2"/>
        <a:buChar char=""/>
        <a:defRPr lang="en-US" sz="1281" dirty="0" smtClean="0">
          <a:solidFill>
            <a:schemeClr val="tx1"/>
          </a:solidFill>
          <a:latin typeface="+mn-lt"/>
          <a:ea typeface="+mn-ea"/>
          <a:cs typeface="+mn-cs"/>
        </a:defRPr>
      </a:lvl2pPr>
      <a:lvl3pPr marL="627522" indent="-207722" algn="l" defTabSz="932568" rtl="0" eaLnBrk="1" fontAlgn="base" hangingPunct="1">
        <a:lnSpc>
          <a:spcPct val="110000"/>
        </a:lnSpc>
        <a:spcBef>
          <a:spcPts val="308"/>
        </a:spcBef>
        <a:spcAft>
          <a:spcPct val="0"/>
        </a:spcAft>
        <a:buClr>
          <a:schemeClr val="tx2"/>
        </a:buClr>
        <a:buSzPct val="100000"/>
        <a:buFont typeface="Wingdings" pitchFamily="2" charset="2"/>
        <a:buChar char=""/>
        <a:defRPr lang="en-US" sz="1281" dirty="0" smtClean="0">
          <a:solidFill>
            <a:schemeClr val="tx1"/>
          </a:solidFill>
          <a:latin typeface="+mn-lt"/>
          <a:ea typeface="+mn-ea"/>
          <a:cs typeface="+mn-cs"/>
        </a:defRPr>
      </a:lvl3pPr>
      <a:lvl4pPr marL="835244" indent="-206269" algn="l" defTabSz="932568" rtl="0" eaLnBrk="1" fontAlgn="base" hangingPunct="1">
        <a:lnSpc>
          <a:spcPct val="110000"/>
        </a:lnSpc>
        <a:spcBef>
          <a:spcPts val="308"/>
        </a:spcBef>
        <a:spcAft>
          <a:spcPct val="0"/>
        </a:spcAft>
        <a:buClr>
          <a:schemeClr val="tx2"/>
        </a:buClr>
        <a:buSzPct val="80000"/>
        <a:buFont typeface="Wingdings 3" pitchFamily="18" charset="2"/>
        <a:buChar char=""/>
        <a:defRPr lang="en-US" sz="1281" dirty="0" smtClean="0">
          <a:solidFill>
            <a:schemeClr val="tx1"/>
          </a:solidFill>
          <a:latin typeface="+mn-lt"/>
          <a:ea typeface="+mn-ea"/>
          <a:cs typeface="+mn-cs"/>
        </a:defRPr>
      </a:lvl4pPr>
      <a:lvl5pPr marL="1045870" indent="-209174" algn="l" defTabSz="932568" rtl="0" eaLnBrk="1" fontAlgn="base" hangingPunct="1">
        <a:lnSpc>
          <a:spcPct val="110000"/>
        </a:lnSpc>
        <a:spcBef>
          <a:spcPts val="308"/>
        </a:spcBef>
        <a:spcAft>
          <a:spcPct val="0"/>
        </a:spcAft>
        <a:buClr>
          <a:schemeClr val="tx2"/>
        </a:buClr>
        <a:buSzPct val="100000"/>
        <a:buFont typeface="Wingdings 2" pitchFamily="18" charset="2"/>
        <a:buChar char=""/>
        <a:defRPr lang="en-US" sz="1281" dirty="0" smtClean="0">
          <a:solidFill>
            <a:schemeClr val="tx1"/>
          </a:solidFill>
          <a:latin typeface="+mn-lt"/>
          <a:ea typeface="+mn-ea"/>
          <a:cs typeface="+mn-cs"/>
        </a:defRPr>
      </a:lvl5pPr>
      <a:lvl6pPr marL="1257949" indent="-209174" algn="l" defTabSz="932568" rtl="0" eaLnBrk="1" fontAlgn="base" hangingPunct="1">
        <a:lnSpc>
          <a:spcPct val="110000"/>
        </a:lnSpc>
        <a:spcBef>
          <a:spcPts val="308"/>
        </a:spcBef>
        <a:spcAft>
          <a:spcPct val="0"/>
        </a:spcAft>
        <a:buClr>
          <a:schemeClr val="tx2"/>
        </a:buClr>
        <a:buSzPct val="85000"/>
        <a:buFont typeface="Wingdings 2" pitchFamily="18" charset="2"/>
        <a:buChar char="¡"/>
        <a:defRPr lang="en-US" sz="1281" baseline="0" dirty="0" smtClean="0">
          <a:solidFill>
            <a:schemeClr val="tx1"/>
          </a:solidFill>
          <a:latin typeface="+mn-lt"/>
          <a:ea typeface="+mn-ea"/>
          <a:cs typeface="+mn-cs"/>
        </a:defRPr>
      </a:lvl6pPr>
      <a:lvl7pPr marL="1461314" indent="-203363" algn="l" defTabSz="932568" rtl="0" eaLnBrk="1" fontAlgn="base" hangingPunct="1">
        <a:lnSpc>
          <a:spcPct val="110000"/>
        </a:lnSpc>
        <a:spcBef>
          <a:spcPts val="308"/>
        </a:spcBef>
        <a:spcAft>
          <a:spcPct val="0"/>
        </a:spcAft>
        <a:buClr>
          <a:schemeClr val="tx2"/>
        </a:buClr>
        <a:buSzPct val="100000"/>
        <a:buFont typeface="Wingdings" pitchFamily="2" charset="2"/>
        <a:buChar char="w"/>
        <a:defRPr lang="en-US" sz="1281" baseline="0" dirty="0" smtClean="0">
          <a:solidFill>
            <a:schemeClr val="tx1"/>
          </a:solidFill>
          <a:latin typeface="+mn-lt"/>
          <a:ea typeface="+mn-ea"/>
          <a:cs typeface="+mn-cs"/>
        </a:defRPr>
      </a:lvl7pPr>
      <a:lvl8pPr marL="1673392" indent="-212079" algn="l" defTabSz="932568" rtl="0" eaLnBrk="1" fontAlgn="base" hangingPunct="1">
        <a:lnSpc>
          <a:spcPct val="110000"/>
        </a:lnSpc>
        <a:spcBef>
          <a:spcPts val="308"/>
        </a:spcBef>
        <a:spcAft>
          <a:spcPct val="0"/>
        </a:spcAft>
        <a:buClr>
          <a:schemeClr val="tx2"/>
        </a:buClr>
        <a:buSzPct val="80000"/>
        <a:buFont typeface="Wingdings 3" pitchFamily="18" charset="2"/>
        <a:buChar char=""/>
        <a:defRPr lang="en-US" sz="1281" baseline="0" dirty="0" smtClean="0">
          <a:solidFill>
            <a:schemeClr val="tx1"/>
          </a:solidFill>
          <a:latin typeface="+mn-lt"/>
          <a:ea typeface="+mn-ea"/>
          <a:cs typeface="+mn-cs"/>
        </a:defRPr>
      </a:lvl8pPr>
      <a:lvl9pPr marL="1882566" indent="-209174" algn="l" defTabSz="932568" rtl="0" eaLnBrk="1" fontAlgn="base" hangingPunct="1">
        <a:lnSpc>
          <a:spcPct val="110000"/>
        </a:lnSpc>
        <a:spcBef>
          <a:spcPts val="308"/>
        </a:spcBef>
        <a:spcAft>
          <a:spcPct val="0"/>
        </a:spcAft>
        <a:buClr>
          <a:schemeClr val="tx2"/>
        </a:buClr>
        <a:buSzPct val="100000"/>
        <a:buFont typeface="Wingdings 2" pitchFamily="18" charset="2"/>
        <a:buChar char=""/>
        <a:defRPr lang="en-US" sz="1281" dirty="0" smtClean="0">
          <a:solidFill>
            <a:schemeClr val="tx1"/>
          </a:solidFill>
          <a:latin typeface="+mn-lt"/>
          <a:ea typeface="+mn-ea"/>
          <a:cs typeface="+mn-cs"/>
        </a:defRPr>
      </a:lvl9pPr>
    </p:bodyStyle>
    <p:otherStyle>
      <a:defPPr>
        <a:defRPr lang="en-US"/>
      </a:defPPr>
      <a:lvl1pPr marL="0" algn="l" defTabSz="836696" rtl="0" eaLnBrk="1" latinLnBrk="0" hangingPunct="1">
        <a:defRPr sz="1647" kern="1200">
          <a:solidFill>
            <a:schemeClr val="tx1"/>
          </a:solidFill>
          <a:latin typeface="+mn-lt"/>
          <a:ea typeface="+mn-ea"/>
          <a:cs typeface="+mn-cs"/>
        </a:defRPr>
      </a:lvl1pPr>
      <a:lvl2pPr marL="418348" algn="l" defTabSz="836696" rtl="0" eaLnBrk="1" latinLnBrk="0" hangingPunct="1">
        <a:defRPr sz="1647" kern="1200">
          <a:solidFill>
            <a:schemeClr val="tx1"/>
          </a:solidFill>
          <a:latin typeface="+mn-lt"/>
          <a:ea typeface="+mn-ea"/>
          <a:cs typeface="+mn-cs"/>
        </a:defRPr>
      </a:lvl2pPr>
      <a:lvl3pPr marL="836696" algn="l" defTabSz="836696" rtl="0" eaLnBrk="1" latinLnBrk="0" hangingPunct="1">
        <a:defRPr sz="1647" kern="1200">
          <a:solidFill>
            <a:schemeClr val="tx1"/>
          </a:solidFill>
          <a:latin typeface="+mn-lt"/>
          <a:ea typeface="+mn-ea"/>
          <a:cs typeface="+mn-cs"/>
        </a:defRPr>
      </a:lvl3pPr>
      <a:lvl4pPr marL="1255044" algn="l" defTabSz="836696" rtl="0" eaLnBrk="1" latinLnBrk="0" hangingPunct="1">
        <a:defRPr sz="1647" kern="1200">
          <a:solidFill>
            <a:schemeClr val="tx1"/>
          </a:solidFill>
          <a:latin typeface="+mn-lt"/>
          <a:ea typeface="+mn-ea"/>
          <a:cs typeface="+mn-cs"/>
        </a:defRPr>
      </a:lvl4pPr>
      <a:lvl5pPr marL="1673392" algn="l" defTabSz="836696" rtl="0" eaLnBrk="1" latinLnBrk="0" hangingPunct="1">
        <a:defRPr sz="1647" kern="1200">
          <a:solidFill>
            <a:schemeClr val="tx1"/>
          </a:solidFill>
          <a:latin typeface="+mn-lt"/>
          <a:ea typeface="+mn-ea"/>
          <a:cs typeface="+mn-cs"/>
        </a:defRPr>
      </a:lvl5pPr>
      <a:lvl6pPr marL="2091741" algn="l" defTabSz="836696" rtl="0" eaLnBrk="1" latinLnBrk="0" hangingPunct="1">
        <a:defRPr sz="1647" kern="1200">
          <a:solidFill>
            <a:schemeClr val="tx1"/>
          </a:solidFill>
          <a:latin typeface="+mn-lt"/>
          <a:ea typeface="+mn-ea"/>
          <a:cs typeface="+mn-cs"/>
        </a:defRPr>
      </a:lvl6pPr>
      <a:lvl7pPr marL="2510088" algn="l" defTabSz="836696" rtl="0" eaLnBrk="1" latinLnBrk="0" hangingPunct="1">
        <a:defRPr sz="1647" kern="1200">
          <a:solidFill>
            <a:schemeClr val="tx1"/>
          </a:solidFill>
          <a:latin typeface="+mn-lt"/>
          <a:ea typeface="+mn-ea"/>
          <a:cs typeface="+mn-cs"/>
        </a:defRPr>
      </a:lvl7pPr>
      <a:lvl8pPr marL="2928437" algn="l" defTabSz="836696" rtl="0" eaLnBrk="1" latinLnBrk="0" hangingPunct="1">
        <a:defRPr sz="1647" kern="1200">
          <a:solidFill>
            <a:schemeClr val="tx1"/>
          </a:solidFill>
          <a:latin typeface="+mn-lt"/>
          <a:ea typeface="+mn-ea"/>
          <a:cs typeface="+mn-cs"/>
        </a:defRPr>
      </a:lvl8pPr>
      <a:lvl9pPr marL="3346785" algn="l" defTabSz="836696" rtl="0" eaLnBrk="1" latinLnBrk="0" hangingPunct="1">
        <a:defRPr sz="1647"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904" userDrawn="1">
          <p15:clr>
            <a:srgbClr val="F26B43"/>
          </p15:clr>
        </p15:guide>
        <p15:guide id="4" pos="432" userDrawn="1">
          <p15:clr>
            <a:srgbClr val="F26B43"/>
          </p15:clr>
        </p15:guide>
        <p15:guide id="5" orient="horz" pos="815" userDrawn="1">
          <p15:clr>
            <a:srgbClr val="F26B43"/>
          </p15:clr>
        </p15:guide>
        <p15:guide id="7" orient="horz" pos="4217" userDrawn="1">
          <p15:clr>
            <a:srgbClr val="F26B43"/>
          </p15:clr>
        </p15:guide>
        <p15:guide id="8" orient="horz" pos="4625" userDrawn="1">
          <p15:clr>
            <a:srgbClr val="F26B43"/>
          </p15:clr>
        </p15:guide>
        <p15:guide id="9" orient="horz" pos="4440" userDrawn="1">
          <p15:clr>
            <a:srgbClr val="F26B43"/>
          </p15:clr>
        </p15:guide>
        <p15:guide id="10" pos="3213" userDrawn="1">
          <p15:clr>
            <a:srgbClr val="F26B43"/>
          </p15:clr>
        </p15:guide>
        <p15:guide id="11" pos="3123" userDrawn="1">
          <p15:clr>
            <a:srgbClr val="F26B43"/>
          </p15:clr>
        </p15:guide>
        <p15:guide id="13" orient="horz" pos="1052" userDrawn="1">
          <p15:clr>
            <a:srgbClr val="F26B43"/>
          </p15:clr>
        </p15:guide>
        <p15:guide id="14" orient="horz" pos="332" userDrawn="1">
          <p15:clr>
            <a:srgbClr val="F26B43"/>
          </p15:clr>
        </p15:guide>
        <p15:guide id="15" orient="horz" pos="26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A2042"/>
        </a:solidFill>
        <a:effectLst/>
      </p:bgPr>
    </p:bg>
    <p:spTree>
      <p:nvGrpSpPr>
        <p:cNvPr id="1" name=""/>
        <p:cNvGrpSpPr/>
        <p:nvPr/>
      </p:nvGrpSpPr>
      <p:grpSpPr>
        <a:xfrm>
          <a:off x="0" y="0"/>
          <a:ext cx="0" cy="0"/>
          <a:chOff x="0" y="0"/>
          <a:chExt cx="0" cy="0"/>
        </a:xfrm>
      </p:grpSpPr>
      <p:sp>
        <p:nvSpPr>
          <p:cNvPr id="1032" name="Line 8"/>
          <p:cNvSpPr>
            <a:spLocks noChangeShapeType="1"/>
          </p:cNvSpPr>
          <p:nvPr>
            <p:custDataLst>
              <p:tags r:id="rId18"/>
            </p:custDataLst>
          </p:nvPr>
        </p:nvSpPr>
        <p:spPr bwMode="auto">
          <a:xfrm>
            <a:off x="687600" y="7048800"/>
            <a:ext cx="8686800" cy="0"/>
          </a:xfrm>
          <a:prstGeom prst="line">
            <a:avLst/>
          </a:prstGeom>
          <a:noFill/>
          <a:ln w="12700" cmpd="sng">
            <a:solidFill>
              <a:srgbClr val="00AEEF"/>
            </a:solidFill>
            <a:round/>
            <a:headEnd/>
            <a:tailEnd/>
          </a:ln>
          <a:effectLst/>
        </p:spPr>
        <p:txBody>
          <a:bodyPr wrap="none" anchor="ctr"/>
          <a:lstStyle/>
          <a:p>
            <a:pPr algn="l" rtl="0" fontAlgn="base">
              <a:spcBef>
                <a:spcPct val="0"/>
              </a:spcBef>
              <a:spcAft>
                <a:spcPct val="0"/>
              </a:spcAft>
              <a:defRPr/>
            </a:pPr>
            <a:endParaRPr lang="en-US" sz="1281" kern="1200" dirty="0">
              <a:solidFill>
                <a:srgbClr val="000000"/>
              </a:solidFill>
              <a:latin typeface="Arial" pitchFamily="34" charset="0"/>
              <a:ea typeface="+mn-ea"/>
              <a:cs typeface="Arial" pitchFamily="34" charset="0"/>
            </a:endParaRPr>
          </a:p>
        </p:txBody>
      </p:sp>
      <p:sp>
        <p:nvSpPr>
          <p:cNvPr id="7" name="CLOGO"/>
          <p:cNvSpPr txBox="1">
            <a:spLocks/>
          </p:cNvSpPr>
          <p:nvPr userDrawn="1">
            <p:custDataLst>
              <p:tags r:id="rId19"/>
            </p:custDataLst>
          </p:nvPr>
        </p:nvSpPr>
        <p:spPr>
          <a:xfrm>
            <a:off x="6354930" y="7186065"/>
            <a:ext cx="1541183" cy="334470"/>
          </a:xfrm>
          <a:prstGeom prst="rect">
            <a:avLst/>
          </a:prstGeom>
          <a:noFill/>
          <a:ln w="6350">
            <a:noFill/>
          </a:ln>
        </p:spPr>
        <p:style>
          <a:lnRef idx="2">
            <a:schemeClr val="accent2"/>
          </a:lnRef>
          <a:fillRef idx="1">
            <a:schemeClr val="lt1"/>
          </a:fillRef>
          <a:effectRef idx="0">
            <a:schemeClr val="accent2"/>
          </a:effectRef>
          <a:fontRef idx="minor">
            <a:schemeClr val="dk1"/>
          </a:fontRef>
        </p:style>
        <p:txBody>
          <a:bodyPr lIns="0" tIns="0" rIns="16733" bIns="16733" anchor="ctr" anchorCtr="0"/>
          <a:lstStyle>
            <a:lvl1pPr marL="0" indent="0" algn="ct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1400">
                <a:solidFill>
                  <a:schemeClr val="tx1"/>
                </a:solidFill>
                <a:latin typeface="+mn-lt"/>
                <a:ea typeface="+mn-ea"/>
                <a:cs typeface="+mn-cs"/>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endParaRPr lang="en-US" sz="1281" kern="0" dirty="0">
              <a:ln>
                <a:solidFill>
                  <a:sysClr val="windowText" lastClr="000000"/>
                </a:solidFill>
              </a:ln>
            </a:endParaRPr>
          </a:p>
        </p:txBody>
      </p:sp>
      <p:sp>
        <p:nvSpPr>
          <p:cNvPr id="9" name="STAMP" hidden="1"/>
          <p:cNvSpPr txBox="1">
            <a:spLocks/>
          </p:cNvSpPr>
          <p:nvPr userDrawn="1">
            <p:custDataLst>
              <p:tags r:id="rId20"/>
            </p:custDataLst>
          </p:nvPr>
        </p:nvSpPr>
        <p:spPr>
          <a:xfrm>
            <a:off x="8048875" y="164592"/>
            <a:ext cx="1033272" cy="365760"/>
          </a:xfrm>
          <a:prstGeom prst="rect">
            <a:avLst/>
          </a:prstGeom>
        </p:spPr>
        <p:txBody>
          <a:bodyPr wrap="none" lIns="0" tIns="0" rIns="0" bIns="0">
            <a:no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r"/>
            <a:endParaRPr kumimoji="0" lang="en-US" sz="1400" b="0" i="0" u="none" strike="noStrike" kern="0" cap="none" spc="0" normalizeH="0" baseline="0" noProof="0" dirty="0">
              <a:ln>
                <a:noFill/>
              </a:ln>
              <a:solidFill>
                <a:srgbClr val="FF0000"/>
              </a:solidFill>
              <a:effectLst/>
              <a:highlight>
                <a:srgbClr val="FFFFFF"/>
              </a:highlight>
              <a:uLnTx/>
              <a:uFillTx/>
              <a:latin typeface="+mn-lt"/>
              <a:ea typeface="+mn-ea"/>
              <a:cs typeface="Arial" pitchFamily="34" charset="0"/>
            </a:endParaRPr>
          </a:p>
        </p:txBody>
      </p:sp>
      <p:sp>
        <p:nvSpPr>
          <p:cNvPr id="11" name="TRACKINGCODE" hidden="1"/>
          <p:cNvSpPr txBox="1">
            <a:spLocks/>
          </p:cNvSpPr>
          <p:nvPr userDrawn="1">
            <p:custDataLst>
              <p:tags r:id="rId21"/>
            </p:custDataLst>
          </p:nvPr>
        </p:nvSpPr>
        <p:spPr>
          <a:xfrm>
            <a:off x="687600" y="228602"/>
            <a:ext cx="8686800" cy="129363"/>
          </a:xfrm>
          <a:prstGeom prst="rect">
            <a:avLst/>
          </a:prstGeom>
        </p:spPr>
        <p:txBody>
          <a:bodyPr wrap="square" lIns="0" tIns="0" rIns="16733" bIns="16733">
            <a:spAutoFit/>
          </a:bodyPr>
          <a:lstStyle>
            <a:lvl1pPr marL="228600" indent="-228600" algn="r" defTabSz="1019175" rtl="0" eaLnBrk="1" fontAlgn="base" hangingPunct="1">
              <a:lnSpc>
                <a:spcPct val="110000"/>
              </a:lnSpc>
              <a:spcBef>
                <a:spcPts val="1008"/>
              </a:spcBef>
              <a:spcAft>
                <a:spcPct val="0"/>
              </a:spcAft>
              <a:buClr>
                <a:schemeClr val="tx2"/>
              </a:buClr>
              <a:buSzPct val="100000"/>
              <a:buFont typeface="Wingdings 2" pitchFamily="18" charset="2"/>
              <a:buNone/>
              <a:defRPr lang="en-US" sz="800" b="1">
                <a:solidFill>
                  <a:srgbClr val="00395C"/>
                </a:solidFill>
                <a:latin typeface="+mn-lt"/>
                <a:ea typeface="+mn-ea"/>
                <a:cs typeface="Arial" pitchFamily="34" charset="0"/>
              </a:defRPr>
            </a:lvl1pPr>
            <a:lvl2pPr marL="457200" indent="-227013"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dirty="0" smtClean="0">
                <a:solidFill>
                  <a:schemeClr val="tx1"/>
                </a:solidFill>
                <a:latin typeface="+mn-lt"/>
                <a:ea typeface="+mn-ea"/>
                <a:cs typeface="+mn-cs"/>
              </a:defRPr>
            </a:lvl2pPr>
            <a:lvl3pPr marL="685800" indent="-227013" algn="l" defTabSz="1019175" rtl="0" eaLnBrk="1" fontAlgn="base" hangingPunct="1">
              <a:lnSpc>
                <a:spcPct val="110000"/>
              </a:lnSpc>
              <a:spcBef>
                <a:spcPts val="336"/>
              </a:spcBef>
              <a:spcAft>
                <a:spcPct val="0"/>
              </a:spcAft>
              <a:buClr>
                <a:schemeClr val="tx2"/>
              </a:buClr>
              <a:buSzPct val="100000"/>
              <a:buFont typeface="Wingdings" pitchFamily="2" charset="2"/>
              <a:buChar char=""/>
              <a:defRPr lang="en-US" sz="1400" dirty="0" smtClean="0">
                <a:solidFill>
                  <a:schemeClr val="tx1"/>
                </a:solidFill>
                <a:latin typeface="+mn-lt"/>
                <a:ea typeface="+mn-ea"/>
                <a:cs typeface="+mn-cs"/>
              </a:defRPr>
            </a:lvl3pPr>
            <a:lvl4pPr marL="912813" indent="-22542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dirty="0" smtClean="0">
                <a:solidFill>
                  <a:schemeClr val="tx1"/>
                </a:solidFill>
                <a:latin typeface="+mn-lt"/>
                <a:ea typeface="+mn-ea"/>
                <a:cs typeface="+mn-cs"/>
              </a:defRPr>
            </a:lvl4pPr>
            <a:lvl5pPr marL="11430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5pPr>
            <a:lvl6pPr marL="1374775" indent="-228600" algn="l" defTabSz="1019175" rtl="0" eaLnBrk="1" fontAlgn="base" hangingPunct="1">
              <a:lnSpc>
                <a:spcPct val="110000"/>
              </a:lnSpc>
              <a:spcBef>
                <a:spcPts val="336"/>
              </a:spcBef>
              <a:spcAft>
                <a:spcPct val="0"/>
              </a:spcAft>
              <a:buClr>
                <a:schemeClr val="tx2"/>
              </a:buClr>
              <a:buSzPct val="85000"/>
              <a:buFont typeface="Wingdings 2" pitchFamily="18" charset="2"/>
              <a:buChar char="¡"/>
              <a:defRPr lang="en-US" sz="1400" baseline="0" dirty="0" smtClean="0">
                <a:solidFill>
                  <a:schemeClr val="tx1"/>
                </a:solidFill>
                <a:latin typeface="+mn-lt"/>
                <a:ea typeface="+mn-ea"/>
                <a:cs typeface="+mn-cs"/>
              </a:defRPr>
            </a:lvl6pPr>
            <a:lvl7pPr marL="1597025" indent="-222250" algn="l" defTabSz="1019175" rtl="0" eaLnBrk="1" fontAlgn="base" hangingPunct="1">
              <a:lnSpc>
                <a:spcPct val="110000"/>
              </a:lnSpc>
              <a:spcBef>
                <a:spcPts val="336"/>
              </a:spcBef>
              <a:spcAft>
                <a:spcPct val="0"/>
              </a:spcAft>
              <a:buClr>
                <a:schemeClr val="tx2"/>
              </a:buClr>
              <a:buSzPct val="100000"/>
              <a:buFont typeface="Wingdings" pitchFamily="2" charset="2"/>
              <a:buChar char="w"/>
              <a:defRPr lang="en-US" sz="1400" baseline="0" dirty="0" smtClean="0">
                <a:solidFill>
                  <a:schemeClr val="tx1"/>
                </a:solidFill>
                <a:latin typeface="+mn-lt"/>
                <a:ea typeface="+mn-ea"/>
                <a:cs typeface="+mn-cs"/>
              </a:defRPr>
            </a:lvl7pPr>
            <a:lvl8pPr marL="1828800" indent="-231775" algn="l" defTabSz="1019175" rtl="0" eaLnBrk="1" fontAlgn="base" hangingPunct="1">
              <a:lnSpc>
                <a:spcPct val="110000"/>
              </a:lnSpc>
              <a:spcBef>
                <a:spcPts val="336"/>
              </a:spcBef>
              <a:spcAft>
                <a:spcPct val="0"/>
              </a:spcAft>
              <a:buClr>
                <a:schemeClr val="tx2"/>
              </a:buClr>
              <a:buSzPct val="80000"/>
              <a:buFont typeface="Wingdings 3" pitchFamily="18" charset="2"/>
              <a:buChar char=""/>
              <a:defRPr lang="en-US" sz="1400" baseline="0" dirty="0" smtClean="0">
                <a:solidFill>
                  <a:schemeClr val="tx1"/>
                </a:solidFill>
                <a:latin typeface="+mn-lt"/>
                <a:ea typeface="+mn-ea"/>
                <a:cs typeface="+mn-cs"/>
              </a:defRPr>
            </a:lvl8pPr>
            <a:lvl9pPr marL="2057400" indent="-228600" algn="l" defTabSz="1019175" rtl="0" eaLnBrk="1" fontAlgn="base" hangingPunct="1">
              <a:lnSpc>
                <a:spcPct val="110000"/>
              </a:lnSpc>
              <a:spcBef>
                <a:spcPts val="336"/>
              </a:spcBef>
              <a:spcAft>
                <a:spcPct val="0"/>
              </a:spcAft>
              <a:buClr>
                <a:schemeClr val="tx2"/>
              </a:buClr>
              <a:buSzPct val="100000"/>
              <a:buFont typeface="Wingdings 2" pitchFamily="18" charset="2"/>
              <a:buChar char=""/>
              <a:defRPr lang="en-US" sz="1400" dirty="0" smtClean="0">
                <a:solidFill>
                  <a:schemeClr val="tx1"/>
                </a:solidFill>
                <a:latin typeface="+mn-lt"/>
                <a:ea typeface="+mn-ea"/>
                <a:cs typeface="+mn-cs"/>
              </a:defRPr>
            </a:lvl9pPr>
          </a:lstStyle>
          <a:p>
            <a:pPr algn="l"/>
            <a:endParaRPr lang="en-US" sz="700" b="0" kern="0" dirty="0">
              <a:solidFill>
                <a:schemeClr val="tx1"/>
              </a:solidFill>
            </a:endParaRPr>
          </a:p>
        </p:txBody>
      </p:sp>
      <p:pic>
        <p:nvPicPr>
          <p:cNvPr id="3" name="Picture 2">
            <a:extLst>
              <a:ext uri="{FF2B5EF4-FFF2-40B4-BE49-F238E27FC236}">
                <a16:creationId xmlns:a16="http://schemas.microsoft.com/office/drawing/2014/main" id="{32377F25-3746-0542-C7B9-B0394A1F3545}"/>
              </a:ext>
            </a:extLst>
          </p:cNvPr>
          <p:cNvPicPr>
            <a:picLocks noChangeAspect="1"/>
          </p:cNvPicPr>
          <p:nvPr userDrawn="1">
            <p:custDataLst>
              <p:tags r:id="rId22"/>
            </p:custDataLst>
          </p:nvPr>
        </p:nvPicPr>
        <p:blipFill>
          <a:blip r:embed="rId23" cstate="print">
            <a:extLst>
              <a:ext uri="{28A0092B-C50C-407E-A947-70E740481C1C}">
                <a14:useLocalDpi xmlns:a14="http://schemas.microsoft.com/office/drawing/2010/main" val="0"/>
              </a:ext>
            </a:extLst>
          </a:blip>
          <a:stretch>
            <a:fillRect/>
          </a:stretch>
        </p:blipFill>
        <p:spPr>
          <a:xfrm>
            <a:off x="7815600" y="7203600"/>
            <a:ext cx="1545336" cy="262416"/>
          </a:xfrm>
          <a:prstGeom prst="rect">
            <a:avLst/>
          </a:prstGeom>
        </p:spPr>
      </p:pic>
    </p:spTree>
    <p:custDataLst>
      <p:tags r:id="rId17"/>
    </p:custDataLst>
    <p:extLst>
      <p:ext uri="{BB962C8B-B14F-4D97-AF65-F5344CB8AC3E}">
        <p14:creationId xmlns:p14="http://schemas.microsoft.com/office/powerpoint/2010/main" val="856120198"/>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47" r:id="rId5"/>
    <p:sldLayoutId id="2147483748" r:id="rId6"/>
    <p:sldLayoutId id="2147483749" r:id="rId7"/>
    <p:sldLayoutId id="2147483750" r:id="rId8"/>
    <p:sldLayoutId id="2147483709" r:id="rId9"/>
    <p:sldLayoutId id="2147483746" r:id="rId10"/>
    <p:sldLayoutId id="2147483720" r:id="rId11"/>
    <p:sldLayoutId id="2147483716" r:id="rId12"/>
    <p:sldLayoutId id="2147483717" r:id="rId13"/>
    <p:sldLayoutId id="2147483718" r:id="rId14"/>
    <p:sldLayoutId id="2147483719" r:id="rId15"/>
  </p:sldLayoutIdLst>
  <p:hf hdr="0" ftr="0"/>
  <p:txStyles>
    <p:titleStyle>
      <a:lvl1pPr algn="l" defTabSz="932568" rtl="0" eaLnBrk="1" fontAlgn="base" hangingPunct="1">
        <a:lnSpc>
          <a:spcPct val="80000"/>
        </a:lnSpc>
        <a:spcBef>
          <a:spcPct val="0"/>
        </a:spcBef>
        <a:spcAft>
          <a:spcPct val="0"/>
        </a:spcAft>
        <a:defRPr sz="2562">
          <a:solidFill>
            <a:schemeClr val="tx1"/>
          </a:solidFill>
          <a:latin typeface="+mj-lt"/>
          <a:ea typeface="+mj-ea"/>
          <a:cs typeface="+mj-cs"/>
        </a:defRPr>
      </a:lvl1pPr>
      <a:lvl2pPr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2pPr>
      <a:lvl3pPr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3pPr>
      <a:lvl4pPr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4pPr>
      <a:lvl5pPr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5pPr>
      <a:lvl6pPr marL="418348"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6pPr>
      <a:lvl7pPr marL="836696"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7pPr>
      <a:lvl8pPr marL="1255044"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8pPr>
      <a:lvl9pPr marL="1673392" algn="l" defTabSz="932568" rtl="0" eaLnBrk="1" fontAlgn="base" hangingPunct="1">
        <a:lnSpc>
          <a:spcPct val="80000"/>
        </a:lnSpc>
        <a:spcBef>
          <a:spcPct val="0"/>
        </a:spcBef>
        <a:spcAft>
          <a:spcPct val="0"/>
        </a:spcAft>
        <a:defRPr sz="2562">
          <a:solidFill>
            <a:schemeClr val="tx1"/>
          </a:solidFill>
          <a:latin typeface="Arial" pitchFamily="34" charset="0"/>
          <a:cs typeface="Arial" pitchFamily="34" charset="0"/>
        </a:defRPr>
      </a:lvl9pPr>
    </p:titleStyle>
    <p:bodyStyle>
      <a:lvl1pPr marL="209174" indent="-209174" algn="l" defTabSz="932568" rtl="0" eaLnBrk="1" fontAlgn="base" hangingPunct="1">
        <a:lnSpc>
          <a:spcPct val="110000"/>
        </a:lnSpc>
        <a:spcBef>
          <a:spcPts val="922"/>
        </a:spcBef>
        <a:spcAft>
          <a:spcPct val="0"/>
        </a:spcAft>
        <a:buClr>
          <a:schemeClr val="tx2"/>
        </a:buClr>
        <a:buSzPct val="100000"/>
        <a:buFont typeface="Wingdings 2" pitchFamily="18" charset="2"/>
        <a:buChar char=""/>
        <a:defRPr lang="en-US" sz="1281" dirty="0" smtClean="0">
          <a:solidFill>
            <a:schemeClr val="tx1"/>
          </a:solidFill>
          <a:latin typeface="+mn-lt"/>
          <a:ea typeface="+mn-ea"/>
          <a:cs typeface="+mn-cs"/>
        </a:defRPr>
      </a:lvl1pPr>
      <a:lvl2pPr marL="418348" indent="-207722" algn="l" defTabSz="932568" rtl="0" eaLnBrk="1" fontAlgn="base" hangingPunct="1">
        <a:lnSpc>
          <a:spcPct val="110000"/>
        </a:lnSpc>
        <a:spcBef>
          <a:spcPts val="308"/>
        </a:spcBef>
        <a:spcAft>
          <a:spcPct val="0"/>
        </a:spcAft>
        <a:buClr>
          <a:schemeClr val="tx2"/>
        </a:buClr>
        <a:buSzPct val="85000"/>
        <a:buFont typeface="Wingdings 2" pitchFamily="18" charset="2"/>
        <a:buChar char=""/>
        <a:defRPr lang="en-US" sz="1281" dirty="0" smtClean="0">
          <a:solidFill>
            <a:schemeClr val="tx1"/>
          </a:solidFill>
          <a:latin typeface="+mn-lt"/>
          <a:ea typeface="+mn-ea"/>
          <a:cs typeface="+mn-cs"/>
        </a:defRPr>
      </a:lvl2pPr>
      <a:lvl3pPr marL="627522" indent="-207722" algn="l" defTabSz="932568" rtl="0" eaLnBrk="1" fontAlgn="base" hangingPunct="1">
        <a:lnSpc>
          <a:spcPct val="110000"/>
        </a:lnSpc>
        <a:spcBef>
          <a:spcPts val="308"/>
        </a:spcBef>
        <a:spcAft>
          <a:spcPct val="0"/>
        </a:spcAft>
        <a:buClr>
          <a:schemeClr val="tx2"/>
        </a:buClr>
        <a:buSzPct val="100000"/>
        <a:buFont typeface="Wingdings" pitchFamily="2" charset="2"/>
        <a:buChar char=""/>
        <a:defRPr lang="en-US" sz="1281" dirty="0" smtClean="0">
          <a:solidFill>
            <a:schemeClr val="tx1"/>
          </a:solidFill>
          <a:latin typeface="+mn-lt"/>
          <a:ea typeface="+mn-ea"/>
          <a:cs typeface="+mn-cs"/>
        </a:defRPr>
      </a:lvl3pPr>
      <a:lvl4pPr marL="835244" indent="-206269" algn="l" defTabSz="932568" rtl="0" eaLnBrk="1" fontAlgn="base" hangingPunct="1">
        <a:lnSpc>
          <a:spcPct val="110000"/>
        </a:lnSpc>
        <a:spcBef>
          <a:spcPts val="308"/>
        </a:spcBef>
        <a:spcAft>
          <a:spcPct val="0"/>
        </a:spcAft>
        <a:buClr>
          <a:schemeClr val="tx2"/>
        </a:buClr>
        <a:buSzPct val="80000"/>
        <a:buFont typeface="Wingdings 3" pitchFamily="18" charset="2"/>
        <a:buChar char=""/>
        <a:defRPr lang="en-US" sz="1281" dirty="0" smtClean="0">
          <a:solidFill>
            <a:schemeClr val="tx1"/>
          </a:solidFill>
          <a:latin typeface="+mn-lt"/>
          <a:ea typeface="+mn-ea"/>
          <a:cs typeface="+mn-cs"/>
        </a:defRPr>
      </a:lvl4pPr>
      <a:lvl5pPr marL="1045870" indent="-209174" algn="l" defTabSz="932568" rtl="0" eaLnBrk="1" fontAlgn="base" hangingPunct="1">
        <a:lnSpc>
          <a:spcPct val="110000"/>
        </a:lnSpc>
        <a:spcBef>
          <a:spcPts val="308"/>
        </a:spcBef>
        <a:spcAft>
          <a:spcPct val="0"/>
        </a:spcAft>
        <a:buClr>
          <a:schemeClr val="tx2"/>
        </a:buClr>
        <a:buSzPct val="100000"/>
        <a:buFont typeface="Wingdings 2" pitchFamily="18" charset="2"/>
        <a:buChar char=""/>
        <a:defRPr lang="en-US" sz="1281" dirty="0" smtClean="0">
          <a:solidFill>
            <a:schemeClr val="tx1"/>
          </a:solidFill>
          <a:latin typeface="+mn-lt"/>
          <a:ea typeface="+mn-ea"/>
          <a:cs typeface="+mn-cs"/>
        </a:defRPr>
      </a:lvl5pPr>
      <a:lvl6pPr marL="1257949" indent="-209174" algn="l" defTabSz="932568" rtl="0" eaLnBrk="1" fontAlgn="base" hangingPunct="1">
        <a:lnSpc>
          <a:spcPct val="110000"/>
        </a:lnSpc>
        <a:spcBef>
          <a:spcPts val="308"/>
        </a:spcBef>
        <a:spcAft>
          <a:spcPct val="0"/>
        </a:spcAft>
        <a:buClr>
          <a:schemeClr val="tx2"/>
        </a:buClr>
        <a:buSzPct val="85000"/>
        <a:buFont typeface="Wingdings 2" pitchFamily="18" charset="2"/>
        <a:buChar char="¡"/>
        <a:defRPr lang="en-US" sz="1281" baseline="0" dirty="0" smtClean="0">
          <a:solidFill>
            <a:schemeClr val="tx1"/>
          </a:solidFill>
          <a:latin typeface="+mn-lt"/>
          <a:ea typeface="+mn-ea"/>
          <a:cs typeface="+mn-cs"/>
        </a:defRPr>
      </a:lvl6pPr>
      <a:lvl7pPr marL="1461314" indent="-203363" algn="l" defTabSz="932568" rtl="0" eaLnBrk="1" fontAlgn="base" hangingPunct="1">
        <a:lnSpc>
          <a:spcPct val="110000"/>
        </a:lnSpc>
        <a:spcBef>
          <a:spcPts val="308"/>
        </a:spcBef>
        <a:spcAft>
          <a:spcPct val="0"/>
        </a:spcAft>
        <a:buClr>
          <a:schemeClr val="tx2"/>
        </a:buClr>
        <a:buSzPct val="100000"/>
        <a:buFont typeface="Wingdings" pitchFamily="2" charset="2"/>
        <a:buChar char="w"/>
        <a:defRPr lang="en-US" sz="1281" baseline="0" dirty="0" smtClean="0">
          <a:solidFill>
            <a:schemeClr val="tx1"/>
          </a:solidFill>
          <a:latin typeface="+mn-lt"/>
          <a:ea typeface="+mn-ea"/>
          <a:cs typeface="+mn-cs"/>
        </a:defRPr>
      </a:lvl7pPr>
      <a:lvl8pPr marL="1673392" indent="-212079" algn="l" defTabSz="932568" rtl="0" eaLnBrk="1" fontAlgn="base" hangingPunct="1">
        <a:lnSpc>
          <a:spcPct val="110000"/>
        </a:lnSpc>
        <a:spcBef>
          <a:spcPts val="308"/>
        </a:spcBef>
        <a:spcAft>
          <a:spcPct val="0"/>
        </a:spcAft>
        <a:buClr>
          <a:schemeClr val="tx2"/>
        </a:buClr>
        <a:buSzPct val="80000"/>
        <a:buFont typeface="Wingdings 3" pitchFamily="18" charset="2"/>
        <a:buChar char=""/>
        <a:defRPr lang="en-US" sz="1281" baseline="0" dirty="0" smtClean="0">
          <a:solidFill>
            <a:schemeClr val="tx1"/>
          </a:solidFill>
          <a:latin typeface="+mn-lt"/>
          <a:ea typeface="+mn-ea"/>
          <a:cs typeface="+mn-cs"/>
        </a:defRPr>
      </a:lvl8pPr>
      <a:lvl9pPr marL="1882566" indent="-209174" algn="l" defTabSz="932568" rtl="0" eaLnBrk="1" fontAlgn="base" hangingPunct="1">
        <a:lnSpc>
          <a:spcPct val="110000"/>
        </a:lnSpc>
        <a:spcBef>
          <a:spcPts val="308"/>
        </a:spcBef>
        <a:spcAft>
          <a:spcPct val="0"/>
        </a:spcAft>
        <a:buClr>
          <a:schemeClr val="tx2"/>
        </a:buClr>
        <a:buSzPct val="100000"/>
        <a:buFont typeface="Wingdings 2" pitchFamily="18" charset="2"/>
        <a:buChar char=""/>
        <a:defRPr lang="en-US" sz="1281" dirty="0" smtClean="0">
          <a:solidFill>
            <a:schemeClr val="tx1"/>
          </a:solidFill>
          <a:latin typeface="+mn-lt"/>
          <a:ea typeface="+mn-ea"/>
          <a:cs typeface="+mn-cs"/>
        </a:defRPr>
      </a:lvl9pPr>
    </p:bodyStyle>
    <p:otherStyle>
      <a:defPPr>
        <a:defRPr lang="en-US"/>
      </a:defPPr>
      <a:lvl1pPr marL="0" algn="l" defTabSz="836696" rtl="0" eaLnBrk="1" latinLnBrk="0" hangingPunct="1">
        <a:defRPr sz="1647" kern="1200">
          <a:solidFill>
            <a:schemeClr val="tx1"/>
          </a:solidFill>
          <a:latin typeface="+mn-lt"/>
          <a:ea typeface="+mn-ea"/>
          <a:cs typeface="+mn-cs"/>
        </a:defRPr>
      </a:lvl1pPr>
      <a:lvl2pPr marL="418348" algn="l" defTabSz="836696" rtl="0" eaLnBrk="1" latinLnBrk="0" hangingPunct="1">
        <a:defRPr sz="1647" kern="1200">
          <a:solidFill>
            <a:schemeClr val="tx1"/>
          </a:solidFill>
          <a:latin typeface="+mn-lt"/>
          <a:ea typeface="+mn-ea"/>
          <a:cs typeface="+mn-cs"/>
        </a:defRPr>
      </a:lvl2pPr>
      <a:lvl3pPr marL="836696" algn="l" defTabSz="836696" rtl="0" eaLnBrk="1" latinLnBrk="0" hangingPunct="1">
        <a:defRPr sz="1647" kern="1200">
          <a:solidFill>
            <a:schemeClr val="tx1"/>
          </a:solidFill>
          <a:latin typeface="+mn-lt"/>
          <a:ea typeface="+mn-ea"/>
          <a:cs typeface="+mn-cs"/>
        </a:defRPr>
      </a:lvl3pPr>
      <a:lvl4pPr marL="1255044" algn="l" defTabSz="836696" rtl="0" eaLnBrk="1" latinLnBrk="0" hangingPunct="1">
        <a:defRPr sz="1647" kern="1200">
          <a:solidFill>
            <a:schemeClr val="tx1"/>
          </a:solidFill>
          <a:latin typeface="+mn-lt"/>
          <a:ea typeface="+mn-ea"/>
          <a:cs typeface="+mn-cs"/>
        </a:defRPr>
      </a:lvl4pPr>
      <a:lvl5pPr marL="1673392" algn="l" defTabSz="836696" rtl="0" eaLnBrk="1" latinLnBrk="0" hangingPunct="1">
        <a:defRPr sz="1647" kern="1200">
          <a:solidFill>
            <a:schemeClr val="tx1"/>
          </a:solidFill>
          <a:latin typeface="+mn-lt"/>
          <a:ea typeface="+mn-ea"/>
          <a:cs typeface="+mn-cs"/>
        </a:defRPr>
      </a:lvl5pPr>
      <a:lvl6pPr marL="2091741" algn="l" defTabSz="836696" rtl="0" eaLnBrk="1" latinLnBrk="0" hangingPunct="1">
        <a:defRPr sz="1647" kern="1200">
          <a:solidFill>
            <a:schemeClr val="tx1"/>
          </a:solidFill>
          <a:latin typeface="+mn-lt"/>
          <a:ea typeface="+mn-ea"/>
          <a:cs typeface="+mn-cs"/>
        </a:defRPr>
      </a:lvl6pPr>
      <a:lvl7pPr marL="2510088" algn="l" defTabSz="836696" rtl="0" eaLnBrk="1" latinLnBrk="0" hangingPunct="1">
        <a:defRPr sz="1647" kern="1200">
          <a:solidFill>
            <a:schemeClr val="tx1"/>
          </a:solidFill>
          <a:latin typeface="+mn-lt"/>
          <a:ea typeface="+mn-ea"/>
          <a:cs typeface="+mn-cs"/>
        </a:defRPr>
      </a:lvl7pPr>
      <a:lvl8pPr marL="2928437" algn="l" defTabSz="836696" rtl="0" eaLnBrk="1" latinLnBrk="0" hangingPunct="1">
        <a:defRPr sz="1647" kern="1200">
          <a:solidFill>
            <a:schemeClr val="tx1"/>
          </a:solidFill>
          <a:latin typeface="+mn-lt"/>
          <a:ea typeface="+mn-ea"/>
          <a:cs typeface="+mn-cs"/>
        </a:defRPr>
      </a:lvl8pPr>
      <a:lvl9pPr marL="3346785" algn="l" defTabSz="836696" rtl="0" eaLnBrk="1" latinLnBrk="0" hangingPunct="1">
        <a:defRPr sz="164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29" userDrawn="1">
          <p15:clr>
            <a:srgbClr val="F26B43"/>
          </p15:clr>
        </p15:guide>
        <p15:guide id="2" pos="3123" userDrawn="1">
          <p15:clr>
            <a:srgbClr val="F26B43"/>
          </p15:clr>
        </p15:guide>
        <p15:guide id="3" pos="5902" userDrawn="1">
          <p15:clr>
            <a:srgbClr val="F26B43"/>
          </p15:clr>
        </p15:guide>
        <p15:guide id="4" pos="432" userDrawn="1">
          <p15:clr>
            <a:srgbClr val="F26B43"/>
          </p15:clr>
        </p15:guide>
        <p15:guide id="5" orient="horz" pos="815" userDrawn="1">
          <p15:clr>
            <a:srgbClr val="F26B43"/>
          </p15:clr>
        </p15:guide>
        <p15:guide id="6" orient="horz" pos="1064" userDrawn="1">
          <p15:clr>
            <a:srgbClr val="F26B43"/>
          </p15:clr>
        </p15:guide>
        <p15:guide id="7" orient="horz" pos="4217" userDrawn="1">
          <p15:clr>
            <a:srgbClr val="F26B43"/>
          </p15:clr>
        </p15:guide>
        <p15:guide id="8" orient="horz" pos="4440" userDrawn="1">
          <p15:clr>
            <a:srgbClr val="F26B43"/>
          </p15:clr>
        </p15:guide>
        <p15:guide id="9" orient="horz" pos="4625" userDrawn="1">
          <p15:clr>
            <a:srgbClr val="F26B43"/>
          </p15:clr>
        </p15:guide>
        <p15:guide id="10" orient="horz" pos="332" userDrawn="1">
          <p15:clr>
            <a:srgbClr val="F26B43"/>
          </p15:clr>
        </p15:guide>
        <p15:guide id="11" pos="321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AAPL</a:t>
            </a:r>
          </a:p>
        </p:txBody>
      </p:sp>
      <p:sp>
        <p:nvSpPr>
          <p:cNvPr id="3" name="Text Placeholder 2"/>
          <p:cNvSpPr>
            <a:spLocks noGrp="1"/>
          </p:cNvSpPr>
          <p:nvPr>
            <p:ph type="body" idx="10"/>
          </p:nvPr>
        </p:nvSpPr>
        <p:spPr/>
        <p:txBody>
          <a:bodyPr/>
          <a:lstStyle/>
          <a:p>
            <a:r>
              <a:t>2024-11-12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a:t>
            </a:r>
          </a:p>
        </p:txBody>
      </p:sp>
      <p:sp>
        <p:nvSpPr>
          <p:cNvPr id="3" name="Text Placeholder 2"/>
          <p:cNvSpPr>
            <a:spLocks noGrp="1"/>
          </p:cNvSpPr>
          <p:nvPr>
            <p:ph type="body" idx="14" sz="quarter"/>
          </p:nvPr>
        </p:nvSpPr>
        <p:spPr/>
        <p:txBody>
          <a:bodyPr/>
          <a:lstStyle/>
          <a:p/>
          <a:p/>
          <a:p>
            <a:r>
              <a:t>Apple Inc. (ticker symbol AAPL) is one of the world's leading technology companies, known for its innovative products such as the iPhone, iPad, Mac, and Apple Watch. The company was founded in 1976 by Steve Jobs, Steve Wozniak, and Ronald Wayne, and is headquartered in Cupertino, California.</a:t>
            </a:r>
          </a:p>
          <a:p/>
          <a:p>
            <a:r>
              <a:t>Apple has a diverse product portfolio, including hardware, software, and services. Its flagship products, the iPhone and iPad, account for a significant portion of the company's revenue. Apple also offers a range of services such as the App Store, Apple Music, and iCloud, which have become increasingly important to the company's growth.</a:t>
            </a:r>
          </a:p>
          <a:p/>
          <a:p>
            <a:r>
              <a:t>In addition to its consumer technology products, Apple also has a strong presence in the enterprise market with its Mac computers and software solutions. The company's ecosystem of products and services allows for seamless integration and a personalized user experience, making it a popular choice among both consumers and businesses.</a:t>
            </a:r>
          </a:p>
          <a:p/>
          <a:p>
            <a:r>
              <a:t>Apple is known for its commitment to innovation and design, with a strong focus on user experience and premium quality. The company has a loyal customer base and a strong brand reputation, which has helped it maintain a dominant position in the market.</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Financials</a:t>
            </a:r>
          </a:p>
        </p:txBody>
      </p:sp>
      <p:sp>
        <p:nvSpPr>
          <p:cNvPr id="3" name="Text Placeholder 2"/>
          <p:cNvSpPr>
            <a:spLocks noGrp="1"/>
          </p:cNvSpPr>
          <p:nvPr>
            <p:ph type="body" idx="14" sz="quarter"/>
          </p:nvPr>
        </p:nvSpPr>
        <p:spPr/>
        <p:txBody>
          <a:bodyPr/>
          <a:lstStyle/>
          <a:p>
            <a:r>
              <a:t>Financial Table:</a:t>
            </a:r>
          </a:p>
          <a:p>
            <a:r>
              <a:t>          Region  Revenue  Profit</a:t>
            </a:r>
          </a:p>
          <a:p>
            <a:r>
              <a:t>0  North America   120000   20000</a:t>
            </a:r>
          </a:p>
          <a:p>
            <a:r>
              <a:t>1         Europe    85000   15000</a:t>
            </a:r>
          </a:p>
          <a:p>
            <a:r>
              <a:t>2           Asia   100000   18000</a:t>
            </a:r>
          </a:p>
        </p:txBody>
      </p:sp>
      <p:pic>
        <p:nvPicPr>
          <p:cNvPr id="4" name="Picture 3" descr="bar_chart.png"/>
          <p:cNvPicPr>
            <a:picLocks noChangeAspect="1"/>
          </p:cNvPicPr>
          <p:nvPr/>
        </p:nvPicPr>
        <p:blipFill>
          <a:blip r:embed="rId2"/>
          <a:stretch>
            <a:fillRect/>
          </a:stretch>
        </p:blipFill>
        <p:spPr>
          <a:xfrm>
            <a:off x="3657600" y="1828800"/>
            <a:ext cx="36576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Geographic Mix</a:t>
            </a:r>
          </a:p>
        </p:txBody>
      </p:sp>
      <p:sp>
        <p:nvSpPr>
          <p:cNvPr id="3" name="Text Placeholder 2"/>
          <p:cNvSpPr>
            <a:spLocks noGrp="1"/>
          </p:cNvSpPr>
          <p:nvPr>
            <p:ph type="body" idx="14" sz="quarter"/>
          </p:nvPr>
        </p:nvSpPr>
        <p:spPr/>
        <p:txBody>
          <a:bodyPr/>
          <a:lstStyle/>
          <a:p>
            <a:r>
              <a:t>Geographic Distribution Table:</a:t>
            </a:r>
          </a:p>
          <a:p>
            <a:r>
              <a:t>          Region  Revenue</a:t>
            </a:r>
          </a:p>
          <a:p>
            <a:r>
              <a:t>0  North America   120000</a:t>
            </a:r>
          </a:p>
          <a:p>
            <a:r>
              <a:t>1         Europe    85000</a:t>
            </a:r>
          </a:p>
          <a:p>
            <a:r>
              <a:t>2           Asia   100000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Management Information</a:t>
            </a:r>
          </a:p>
        </p:txBody>
      </p:sp>
      <p:sp>
        <p:nvSpPr>
          <p:cNvPr id="3" name="Text Placeholder 2"/>
          <p:cNvSpPr>
            <a:spLocks noGrp="1"/>
          </p:cNvSpPr>
          <p:nvPr>
            <p:ph type="body" idx="14" sz="quarter"/>
          </p:nvPr>
        </p:nvSpPr>
        <p:spPr/>
        <p:txBody>
          <a:bodyPr/>
          <a:lstStyle/>
          <a:p>
            <a:r>
              <a:t>This section could include profiles or key information about the management team.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Recent News</a:t>
            </a:r>
          </a:p>
        </p:txBody>
      </p:sp>
      <p:sp>
        <p:nvSpPr>
          <p:cNvPr id="3" name="Text Placeholder 2"/>
          <p:cNvSpPr>
            <a:spLocks noGrp="1"/>
          </p:cNvSpPr>
          <p:nvPr>
            <p:ph type="body" idx="14" sz="quarter"/>
          </p:nvPr>
        </p:nvSpPr>
        <p:spPr/>
        <p:txBody>
          <a:bodyPr/>
          <a:lstStyle/>
          <a:p/>
          <a:p/>
          <a:p>
            <a:r>
              <a:t>Apple Inc. (AAPL) has been making headlines recently for its potential growth in the fields of artificial intelligence (AI) and augmented reality (AR). Renowned investor Ken Fisher has made a significant investment in the company, confident in its potential for future growth in these areas.</a:t>
            </a:r>
          </a:p>
          <a:p/>
          <a:p>
            <a:r>
              <a:t>Fisher, founder and chairman of Fisher Investments, has reportedly invested over $2 billion in Apple, making it his third-largest holding. He believes that the company's focus on AI and AR technologies will drive its future growth and make it a strong investment opportunity.</a:t>
            </a:r>
          </a:p>
          <a:p/>
          <a:p>
            <a:r>
              <a:t>Apple has been actively investing in AI and AR for several years, with CEO Tim Cook stating that these technologies are a top priority for the company. In 2018, Apple acquired AI startup Silk Labs, and in 2019, it acquired AR startup IKinema, signaling its commitment to these areas.</a:t>
            </a:r>
          </a:p>
          <a:p/>
          <a:p>
            <a:r>
              <a:t>AI and AR have the potential to enhance Apple's products and services, such as the iPhone and Apple Watch, by improving user experience and introducing new features. They also have the potential to open up new revenue streams, such as through the sale of AR glasses or the use of AI in healthcare.</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Discounted Cash Flow Analysis</a:t>
            </a:r>
          </a:p>
        </p:txBody>
      </p:sp>
      <p:sp>
        <p:nvSpPr>
          <p:cNvPr id="3" name="Text Placeholder 2"/>
          <p:cNvSpPr>
            <a:spLocks noGrp="1"/>
          </p:cNvSpPr>
          <p:nvPr>
            <p:ph type="body" idx="14" sz="quarter"/>
          </p:nvPr>
        </p:nvSpPr>
        <p:spPr/>
        <p:txBody>
          <a:bodyPr/>
          <a:lstStyle/>
          <a:p>
            <a:r>
              <a:t>Sample DFC analysis content and calculations.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Leveraged Buyout Analysis</a:t>
            </a:r>
          </a:p>
        </p:txBody>
      </p:sp>
      <p:sp>
        <p:nvSpPr>
          <p:cNvPr id="3" name="Text Placeholder 2"/>
          <p:cNvSpPr>
            <a:spLocks noGrp="1"/>
          </p:cNvSpPr>
          <p:nvPr>
            <p:ph type="body" idx="14" sz="quarter"/>
          </p:nvPr>
        </p:nvSpPr>
        <p:spPr/>
        <p:txBody>
          <a:bodyPr/>
          <a:lstStyle/>
          <a:p>
            <a:r>
              <a:t>Sample LBO analysis content and calculations.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342F" val="H08cHQ9lfAc+GydERjMBAz0zWkpGIxAiCXB6NTQhTlZDNyABIRpgUlVrTgMYKShSXhknADweGxpGV04mPRsaGiIaMAkKIhhdMyYKEwUdPBstHFobCTEwHgc0axIhCzA0OAAeHCQ3JCwqNB4pBVNLEQUxMDMjAxovCicFNDgFDR06IgpQIgI5ETxASig4LwAVAi8yECQHLBsPLjAvGSYbGwUZPRo3bmUgAQAcFgAzI108HjYQRmtOAzYpFwMNFzBXYwsVViwMHzQAMy8FKT4MSl4zHgY0a1oWCwMhHjxLG05GK1tYTWUwUXZfPw=="/>
</p:tagLst>
</file>

<file path=ppt/tags/tag10.xml><?xml version="1.0" encoding="utf-8"?>
<p:tagLst xmlns:a="http://schemas.openxmlformats.org/drawingml/2006/main" xmlns:r="http://schemas.openxmlformats.org/officeDocument/2006/relationships" xmlns:p="http://schemas.openxmlformats.org/presentationml/2006/main">
  <p:tag name="373D2D392415" val="H08aWFt3alNuGmBSUHFcXWFxS1xETzlXYwYBR0pcXlZBZTFRdl5uSEYvTklic1ZAVVRgRiQ="/>
</p:tagLst>
</file>

<file path=ppt/tags/tag100.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101.xml><?xml version="1.0" encoding="utf-8"?>
<p:tagLst xmlns:a="http://schemas.openxmlformats.org/drawingml/2006/main" xmlns:r="http://schemas.openxmlformats.org/officeDocument/2006/relationships" xmlns:p="http://schemas.openxmlformats.org/presentationml/2006/main">
  <p:tag name="343E253D2F17092018" val="H08aWFt3alE4THhbVWldS2B2VFBGAXdPaAIAWlNdXEJNZ2QEblR3W0pzVUVhcVRQRgV3T2sFF0ZWVV9PHA=="/>
</p:tagLst>
</file>

<file path=ppt/tags/tag102.xml><?xml version="1.0" encoding="utf-8"?>
<p:tagLst xmlns:a="http://schemas.openxmlformats.org/drawingml/2006/main" xmlns:r="http://schemas.openxmlformats.org/officeDocument/2006/relationships" xmlns:p="http://schemas.openxmlformats.org/presentationml/2006/main">
  <p:tag name="342F3F2E200A1620" val="H08YWFt/d11/W3ZbV2tOH3N9SUBdQ2JFaQUAWEYaTkBTf3JddFZzUUhlBFFrdk5eXVthRWAGCwk="/>
</p:tagLst>
</file>

<file path=ppt/tags/tag103.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GJbcV9Sc19fcy9aSldZe0BvAABNVlwR"/>
</p:tagLst>
</file>

<file path=ppt/tags/tag104.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105.xml><?xml version="1.0" encoding="utf-8"?>
<p:tagLst xmlns:a="http://schemas.openxmlformats.org/drawingml/2006/main" xmlns:r="http://schemas.openxmlformats.org/officeDocument/2006/relationships" xmlns:p="http://schemas.openxmlformats.org/presentationml/2006/main">
  <p:tag name="37282F2E2808083B092F062D36" val="H08aWFt3alE4THhaVnFCQ2lrWFIIT29EaQsXQ1RdVFZBZTFRdlt1Wkp0WUVma1hSDE9vRm4cCEdXVVoH"/>
</p:tagLst>
</file>

<file path=ppt/tags/tag106.xml><?xml version="1.0" encoding="utf-8"?>
<p:tagLst xmlns:a="http://schemas.openxmlformats.org/drawingml/2006/main" xmlns:r="http://schemas.openxmlformats.org/officeDocument/2006/relationships" xmlns:p="http://schemas.openxmlformats.org/presentationml/2006/main">
  <p:tag name="37282F2E280808300320162D2A13" val="H08aWFt3alE4THhaXHdCS31nWhxGV2RFYBwORFRVQFpDMGRJeVlwRlBrTFE5ZUJCUENnRm0GCAk="/>
</p:tagLst>
</file>

<file path=ppt/tags/tag107.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108.xml><?xml version="1.0" encoding="utf-8"?>
<p:tagLst xmlns:a="http://schemas.openxmlformats.org/drawingml/2006/main" xmlns:r="http://schemas.openxmlformats.org/officeDocument/2006/relationships" xmlns:p="http://schemas.openxmlformats.org/presentationml/2006/main">
  <p:tag name="37282F2E2808083B092F062D36" val="H08aWFt3alE4THhaVnFCQ2lrWFIIT29EaQsXQ1RdVFZBZTFRdlt1Wkp0WUVma1hSDE9vRm4cCEdXVVoH"/>
</p:tagLst>
</file>

<file path=ppt/tags/tag109.xml><?xml version="1.0" encoding="utf-8"?>
<p:tagLst xmlns:a="http://schemas.openxmlformats.org/drawingml/2006/main" xmlns:r="http://schemas.openxmlformats.org/officeDocument/2006/relationships" xmlns:p="http://schemas.openxmlformats.org/presentationml/2006/main">
  <p:tag name="37282F2E280808300320162D2A13" val="H08aWFt3alE4THhaXHdCS31nWhxGV2RFYBwORFRVQFpDMGRJeVlwRlBrTFE5ZUJCUENnRm0GCAk="/>
</p:tagLst>
</file>

<file path=ppt/tags/tag11.xml><?xml version="1.0" encoding="utf-8"?>
<p:tagLst xmlns:a="http://schemas.openxmlformats.org/drawingml/2006/main" xmlns:r="http://schemas.openxmlformats.org/officeDocument/2006/relationships" xmlns:p="http://schemas.openxmlformats.org/presentationml/2006/main">
  <p:tag name="28222B35" val="H08YA0N9d19uHi4JByJOSWFrWhMJHXdPexAVVgJPVlhDa2QFblRyREYzTkllcUpeXFpgQXUSGxhGV1hDVWlwR2BOYB9GfV1BZGlMQFNceVV7WhtOV1lCTFBwc0Ux"/>
</p:tagLst>
</file>

<file path=ppt/tags/tag110.xml><?xml version="1.0" encoding="utf-8"?>
<p:tagLst xmlns:a="http://schemas.openxmlformats.org/drawingml/2006/main" xmlns:r="http://schemas.openxmlformats.org/officeDocument/2006/relationships" xmlns:p="http://schemas.openxmlformats.org/presentationml/2006/main">
  <p:tag name="30222F382E031F" val="H08aWFt3alE4THhZVHRCR2dzTlxETzlXYwcNWlVZXU1Sa2ZRO0x4XlxzQFNzL1pKV1RjCA=="/>
</p:tagLst>
</file>

<file path=ppt/tags/tag111.xml><?xml version="1.0" encoding="utf-8"?>
<p:tagLst xmlns:a="http://schemas.openxmlformats.org/drawingml/2006/main" xmlns:r="http://schemas.openxmlformats.org/officeDocument/2006/relationships" xmlns:p="http://schemas.openxmlformats.org/presentationml/2006/main">
  <p:tag name="3024383624" val="H08aWFt3alE4THhcVWlaRWh1QVxETzlXYwcNWlVZXU1Sa2ZRO0x4XlxzQFNzL1pKUFx7TGwADkEZ"/>
</p:tagLst>
</file>

<file path=ppt/tags/tag112.xml><?xml version="1.0" encoding="utf-8"?>
<p:tagLst xmlns:a="http://schemas.openxmlformats.org/drawingml/2006/main" xmlns:r="http://schemas.openxmlformats.org/officeDocument/2006/relationships" xmlns:p="http://schemas.openxmlformats.org/presentationml/2006/main">
  <p:tag name="3024383624" val="H08aWFt3alE4THhcVWlaRWh1QVxETzlXYwcNWlVZXU1Sa2ZRO0x4XlxzQFNzL1pKUFx7TGwADkEZ"/>
</p:tagLst>
</file>

<file path=ppt/tags/tag113.xml><?xml version="1.0" encoding="utf-8"?>
<p:tagLst xmlns:a="http://schemas.openxmlformats.org/drawingml/2006/main" xmlns:r="http://schemas.openxmlformats.org/officeDocument/2006/relationships" xmlns:p="http://schemas.openxmlformats.org/presentationml/2006/main">
  <p:tag name="2222232E2F081236" val="H08aWFt3alE4THhdVH5CSmR1QFxETzlXYwcNWlVZXU1Sa2ZRO0x4XlxzQFNzL1pKUFx7Q28LC00Z"/>
</p:tagLst>
</file>

<file path=ppt/tags/tag114.xml><?xml version="1.0" encoding="utf-8"?>
<p:tagLst xmlns:a="http://schemas.openxmlformats.org/drawingml/2006/main" xmlns:r="http://schemas.openxmlformats.org/officeDocument/2006/relationships" xmlns:p="http://schemas.openxmlformats.org/presentationml/2006/main">
  <p:tag name="2722222E2409122C0E210631" val="H08aWFt3alE4THhZV3ZCS2B2VFBGAXdPbAYXRVBcW0lNZ2QEblR0UFBrTFE5ZUJDXVso"/>
</p:tagLst>
</file>

<file path=ppt/tags/tag115.xml><?xml version="1.0" encoding="utf-8"?>
<p:tagLst xmlns:a="http://schemas.openxmlformats.org/drawingml/2006/main" xmlns:r="http://schemas.openxmlformats.org/officeDocument/2006/relationships" xmlns:p="http://schemas.openxmlformats.org/presentationml/2006/main">
  <p:tag name="342C2B3F2F120B31093C" val="H08cFEN9d19uBiMGACsJAXN9WlJITyFXYwcPQUpYXUtZa2ZRIEx4XVBpXUdgcEtcRE8iV2MBDUxKXVVOVGtmUSRMeFFKcV9EZn5NDQ=="/>
</p:tagLst>
</file>

<file path=ppt/tags/tag116.xml><?xml version="1.0" encoding="utf-8"?>
<p:tagLst xmlns:a="http://schemas.openxmlformats.org/drawingml/2006/main" xmlns:r="http://schemas.openxmlformats.org/officeDocument/2006/relationships" xmlns:p="http://schemas.openxmlformats.org/presentationml/2006/main">
  <p:tag name="37382E2E28130A36" val="H08aWFt3alE4THhZVHVCQGJ3T1xETzlXYwcNWlVZXU1Sa2ZRO0x4XlxzQFNzL1pKV117RW0FC0EZ"/>
</p:tagLst>
</file>

<file path=ppt/tags/tag117.xml><?xml version="1.0" encoding="utf-8"?>
<p:tagLst xmlns:a="http://schemas.openxmlformats.org/drawingml/2006/main" xmlns:r="http://schemas.openxmlformats.org/officeDocument/2006/relationships" xmlns:p="http://schemas.openxmlformats.org/presentationml/2006/main">
  <p:tag name="3024383624" val="H08aWFt3alE4THhcVWlaRWh1QVxETzlXYwcNWlVZXU1Sa2ZRO0x4XlxzQFNzL1pKUFx7TGwADkEZ"/>
</p:tagLst>
</file>

<file path=ppt/tags/tag118.xml><?xml version="1.0" encoding="utf-8"?>
<p:tagLst xmlns:a="http://schemas.openxmlformats.org/drawingml/2006/main" xmlns:r="http://schemas.openxmlformats.org/officeDocument/2006/relationships" xmlns:p="http://schemas.openxmlformats.org/presentationml/2006/main">
  <p:tag name="37382E2E28130A36" val="H08aWFt3alE4THhZVHVCQGJ3T1xETzlXYwcNWlVZXU1Sa2ZRO0x4XlxzQFNzL1pKVlR7RGAEAUEZ"/>
</p:tagLst>
</file>

<file path=ppt/tags/tag119.xml><?xml version="1.0" encoding="utf-8"?>
<p:tagLst xmlns:a="http://schemas.openxmlformats.org/drawingml/2006/main" xmlns:r="http://schemas.openxmlformats.org/officeDocument/2006/relationships" xmlns:p="http://schemas.openxmlformats.org/presentationml/2006/main">
  <p:tag name="2722222E2409122C0E210631" val="H08aWFt3alE4THhZV3ZCS2B2VFBGAXdPbAYXRVBcW0lNZ2QEblR0UFBrTFE5ZUJDXVso"/>
</p:tagLst>
</file>

<file path=ppt/tags/tag12.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120.xml><?xml version="1.0" encoding="utf-8"?>
<p:tagLst xmlns:a="http://schemas.openxmlformats.org/drawingml/2006/main" xmlns:r="http://schemas.openxmlformats.org/officeDocument/2006/relationships" xmlns:p="http://schemas.openxmlformats.org/presentationml/2006/main">
  <p:tag name="2222232E2F081236" val="H08aWFt3alE4THhdV3VCSmB0TFxETzlXYwcNWlVZXU1Sa2ZRO0x4XlxzQFNzL1pKVl97R2xP"/>
</p:tagLst>
</file>

<file path=ppt/tags/tag121.xml><?xml version="1.0" encoding="utf-8"?>
<p:tagLst xmlns:a="http://schemas.openxmlformats.org/drawingml/2006/main" xmlns:r="http://schemas.openxmlformats.org/officeDocument/2006/relationships" xmlns:p="http://schemas.openxmlformats.org/presentationml/2006/main">
  <p:tag name="342C2B3F2F120B31093C" val="H08aWFt3alEkDywMCCIeUWtlWlxGGXdPbAQMWlFcXUJNZ2QfblR3XEp2WEJmdFRQRhp3T2oGAVpUVFhPTWdkG25Ue0ZSdFtEaHIF"/>
</p:tagLst>
</file>

<file path=ppt/tags/tag122.xml><?xml version="1.0" encoding="utf-8"?>
<p:tagLst xmlns:a="http://schemas.openxmlformats.org/drawingml/2006/main" xmlns:r="http://schemas.openxmlformats.org/officeDocument/2006/relationships" xmlns:p="http://schemas.openxmlformats.org/presentationml/2006/main">
  <p:tag name="20243F392D060F3E093C1D2A2B0335" val="H08aWFt3alE4THhZVHRCR2dzTlxETzlXYwcNWlVZXU1Sa2ZRO0x4XlxzQFNzL1pKUFhkW2wBDEAZ"/>
</p:tagLst>
</file>

<file path=ppt/tags/tag123.xml><?xml version="1.0" encoding="utf-8"?>
<p:tagLst xmlns:a="http://schemas.openxmlformats.org/drawingml/2006/main" xmlns:r="http://schemas.openxmlformats.org/officeDocument/2006/relationships" xmlns:p="http://schemas.openxmlformats.org/presentationml/2006/main">
  <p:tag name="342C2B3F2F120B31093C" val="H08aWFt3alEkDywMCCIeUWtlWlxGGXdPbAQMWlFcXUJNZ2QfblR3XEp2WEJmdFRQRhp3T2oGAVpUVFhPTWdkG25Ue0ZSdFtEaHIF"/>
</p:tagLst>
</file>

<file path=ppt/tags/tag124.xml><?xml version="1.0" encoding="utf-8"?>
<p:tagLst xmlns:a="http://schemas.openxmlformats.org/drawingml/2006/main" xmlns:r="http://schemas.openxmlformats.org/officeDocument/2006/relationships" xmlns:p="http://schemas.openxmlformats.org/presentationml/2006/main">
  <p:tag name="3024383624" val="H08aWFt3alEkDywMCCIeUWtlWlxGGXdPbQMXQlJUXkNNZ2QfblRxUEpxVEtncVRQRhp3T24DDVpXVVtPTWdkG25UcVhKcV1HYHAF"/>
</p:tagLst>
</file>

<file path=ppt/tags/tag125.xml><?xml version="1.0" encoding="utf-8"?>
<p:tagLst xmlns:a="http://schemas.openxmlformats.org/drawingml/2006/main" xmlns:r="http://schemas.openxmlformats.org/officeDocument/2006/relationships" xmlns:p="http://schemas.openxmlformats.org/presentationml/2006/main">
  <p:tag name="342C2B3F2F120B31093C" val="H08aWFt3alEkDywMCCIeUWtlWlxGGXdPbAQMWlFcXUJNZ2QfblR3XEp2WEJmdFRQRhp3T2oGAVpUVFhPTWdkG25Ue0ZSdFtEaHIF"/>
</p:tagLst>
</file>

<file path=ppt/tags/tag126.xml><?xml version="1.0" encoding="utf-8"?>
<p:tagLst xmlns:a="http://schemas.openxmlformats.org/drawingml/2006/main" xmlns:r="http://schemas.openxmlformats.org/officeDocument/2006/relationships" xmlns:p="http://schemas.openxmlformats.org/presentationml/2006/main">
  <p:tag name="20243F392D060F3E093C1D2A2B0335" val="H08aWFt3alE4THhZVHRCR2dzTlxETzlXYwcNWlVZXU1Sa2ZRO0x4XlxzQFNzL1pKUFhkW2wBDEAZ"/>
</p:tagLst>
</file>

<file path=ppt/tags/tag127.xml><?xml version="1.0" encoding="utf-8"?>
<p:tagLst xmlns:a="http://schemas.openxmlformats.org/drawingml/2006/main" xmlns:r="http://schemas.openxmlformats.org/officeDocument/2006/relationships" xmlns:p="http://schemas.openxmlformats.org/presentationml/2006/main">
  <p:tag name="3024383624" val="H08aWFt3alEkDywMCCIeUWtlWlxGGXdPbQMXQlJUXkNNZ2QfblRxUEpxVEtncVRQRhp3T24DDVpXVVtPTWdkG25UcVhKcV1HYHAF"/>
</p:tagLst>
</file>

<file path=ppt/tags/tag128.xml><?xml version="1.0" encoding="utf-8"?>
<p:tagLst xmlns:a="http://schemas.openxmlformats.org/drawingml/2006/main" xmlns:r="http://schemas.openxmlformats.org/officeDocument/2006/relationships" xmlns:p="http://schemas.openxmlformats.org/presentationml/2006/main">
  <p:tag name="20243F392D060F3E093C1D2A2B0335" val="H08aWFt3alE4THhZVHRCR2dzTlxETzlXYwcNWlVZXU1Sa2ZRO0x4XlxzQFNzL1pKUFhkW2wBDEAZ"/>
</p:tagLst>
</file>

<file path=ppt/tags/tag129.xml><?xml version="1.0" encoding="utf-8"?>
<p:tagLst xmlns:a="http://schemas.openxmlformats.org/drawingml/2006/main" xmlns:r="http://schemas.openxmlformats.org/officeDocument/2006/relationships" xmlns:p="http://schemas.openxmlformats.org/presentationml/2006/main">
  <p:tag name="COVER" val="{&quot;selection&quot;:0,&quot;v&quot;:0,&quot;handler&quot;:&quot;PresBuilder.PowerPoint.Components.CoverSlide.CoverSlideObject, PresBuilder.PowerPoint.dll&quot;}"/>
</p:tagLst>
</file>

<file path=ppt/tags/tag13.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130.xml><?xml version="1.0" encoding="utf-8"?>
<p:tagLst xmlns:a="http://schemas.openxmlformats.org/drawingml/2006/main" xmlns:r="http://schemas.openxmlformats.org/officeDocument/2006/relationships" xmlns:p="http://schemas.openxmlformats.org/presentationml/2006/main">
  <p:tag name="342F25342708" val="H08aWFt3alEkDywMCCIeUWtlWlxETzQALVpWBkZXTgwINC4SIAlsGAUzBR8RJRkCBwE0DCocWhsJT0BYFCVkSTdMNkpedl9Gf3dARVNBdxl7CAxFSlVYVkMwZEl6VnRGVXFAUTllQkNcWXtBbwUMCRk="/>
</p:tagLst>
</file>

<file path=ppt/tags/tag131.xml><?xml version="1.0" encoding="utf-8"?>
<p:tagLst xmlns:a="http://schemas.openxmlformats.org/drawingml/2006/main" xmlns:r="http://schemas.openxmlformats.org/officeDocument/2006/relationships" xmlns:p="http://schemas.openxmlformats.org/presentationml/2006/main">
  <p:tag name="28222B35" val="H08YA0N9d19uHi4JByJOSWBrWgZGV2VZe0YbTlFbWVRZdHdKYEwuSl5yXEN/dEBIVkF3AnsICEZVQ19PUmtkG25UcF5KdF9FY3UF"/>
</p:tagLst>
</file>

<file path=ppt/tags/tag132.xml><?xml version="1.0" encoding="utf-8"?>
<p:tagLst xmlns:a="http://schemas.openxmlformats.org/drawingml/2006/main" xmlns:r="http://schemas.openxmlformats.org/officeDocument/2006/relationships" xmlns:p="http://schemas.openxmlformats.org/presentationml/2006/main">
  <p:tag name="342F3F2E200A1620" val="H08YWFt2dF11WG5KCGVWRWJ0VkdSVGJZe0UbTlxcQklXa2QbblRwUEp/EQ=="/>
</p:tagLst>
</file>

<file path=ppt/tags/tag133.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WU5PdnJCe11uShNlVkVpc1ZASE89V2MDCVpVVVpKV3V+Dg=="/>
</p:tagLst>
</file>

<file path=ppt/tags/tag134.xml><?xml version="1.0" encoding="utf-8"?>
<p:tagLst xmlns:a="http://schemas.openxmlformats.org/drawingml/2006/main" xmlns:r="http://schemas.openxmlformats.org/officeDocument/2006/relationships" xmlns:p="http://schemas.openxmlformats.org/presentationml/2006/main">
  <p:tag name="28222B35" val="H08iGwwiZEluLA4nIwhOX3MzWkpRW2JbawMLQkhPAFhbcXdGYlpyWVFyQFEmZUJBVlx7Q2EeGxxGV15KT3FwQXpZdVAZ"/>
</p:tagLst>
</file>

<file path=ppt/tags/tag135.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136.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137.xml><?xml version="1.0" encoding="utf-8"?>
<p:tagLst xmlns:a="http://schemas.openxmlformats.org/drawingml/2006/main" xmlns:r="http://schemas.openxmlformats.org/officeDocument/2006/relationships" xmlns:p="http://schemas.openxmlformats.org/presentationml/2006/main">
  <p:tag name="28222B35" val="H08YA0N9d19uHi4JByJOSWFrWhMJHXdPexAVVgJPVlhDa2QFblRyREYzTkllcUpeXFpgQXUSGxhGV1hDVWlwR2BOYB9GfV1BZGlMQFNceVV7WhtOV1lCTFBwc0Ux"/>
</p:tagLst>
</file>

<file path=ppt/tags/tag138.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139.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14.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140.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141.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142.xml><?xml version="1.0" encoding="utf-8"?>
<p:tagLst xmlns:a="http://schemas.openxmlformats.org/drawingml/2006/main" xmlns:r="http://schemas.openxmlformats.org/officeDocument/2006/relationships" xmlns:p="http://schemas.openxmlformats.org/presentationml/2006/main">
  <p:tag name="373D2D392415" val="H08aWFt3alNuGmBSUHFcXWFxS1xETzlXYwEKR0peWU5Sa2ZRO0x4WEhnThtzfUtESl1kTGwBRA=="/>
</p:tagLst>
</file>

<file path=ppt/tags/tag143.xml><?xml version="1.0" encoding="utf-8"?>
<p:tagLst xmlns:a="http://schemas.openxmlformats.org/drawingml/2006/main" xmlns:r="http://schemas.openxmlformats.org/officeDocument/2006/relationships" xmlns:p="http://schemas.openxmlformats.org/presentationml/2006/main">
  <p:tag name="373D2D392415" val="H08aWFt3alNuGmBSUHFcXWFxS1xETzlXYwYBR0pcXlZBZTFRdl5uSEYvTklic1ZAVVRgRiQ="/>
</p:tagLst>
</file>

<file path=ppt/tags/tag144.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145.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146.xml><?xml version="1.0" encoding="utf-8"?>
<p:tagLst xmlns:a="http://schemas.openxmlformats.org/drawingml/2006/main" xmlns:r="http://schemas.openxmlformats.org/officeDocument/2006/relationships" xmlns:p="http://schemas.openxmlformats.org/presentationml/2006/main">
  <p:tag name="343E253D2F17092018" val="H08aWFt3alE4THhbVnNCS2R3TFxETzlXYwMIQkpaVE1Va2ZRO0x4WVF2Qkpja1hSDE9vQW0cDERXVFgH"/>
</p:tagLst>
</file>

<file path=ppt/tags/tag147.xml><?xml version="1.0" encoding="utf-8"?>
<p:tagLst xmlns:a="http://schemas.openxmlformats.org/drawingml/2006/main" xmlns:r="http://schemas.openxmlformats.org/officeDocument/2006/relationships" xmlns:p="http://schemas.openxmlformats.org/presentationml/2006/main">
  <p:tag name="342F3F2E200A1620" val="H08YWFt2dkpiWXJYU35AUT1lQkFUVHtCaQIORFJBTg1DfXRLeEB6UFV+QFE5ZUJCUENjQGoHDUdREA=="/>
</p:tagLst>
</file>

<file path=ppt/tags/tag148.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2JYe1pddltfcy9aSldZe0VuCwBGGQ=="/>
</p:tagLst>
</file>

<file path=ppt/tags/tag149.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15.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150.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151.xml><?xml version="1.0" encoding="utf-8"?>
<p:tagLst xmlns:a="http://schemas.openxmlformats.org/drawingml/2006/main" xmlns:r="http://schemas.openxmlformats.org/officeDocument/2006/relationships" xmlns:p="http://schemas.openxmlformats.org/presentationml/2006/main">
  <p:tag name="28222B35" val="H08YA0N9d19uHi4JByJOSWFrWhMJHXdPexAVVgJPVlhDa2QFblRyREYzTkllcUleUl1hQHUQVVZeWF9LT3F3R35CYB9GfV1GYGlBQkhPPVdjBgBaUlUR"/>
</p:tagLst>
</file>

<file path=ppt/tags/tag152.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153.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154.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155.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156.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157.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158.xml><?xml version="1.0" encoding="utf-8"?>
<p:tagLst xmlns:a="http://schemas.openxmlformats.org/drawingml/2006/main" xmlns:r="http://schemas.openxmlformats.org/officeDocument/2006/relationships" xmlns:p="http://schemas.openxmlformats.org/presentationml/2006/main">
  <p:tag name="343E253D2F17092018" val="H08aWFt3alE4THhbVnNCS2R3TFxETzlXYwMIQkpaVE1Va2ZRO0x4WVF2Qkpja1hSDE9vQW0cDERXVFgH"/>
</p:tagLst>
</file>

<file path=ppt/tags/tag159.xml><?xml version="1.0" encoding="utf-8"?>
<p:tagLst xmlns:a="http://schemas.openxmlformats.org/drawingml/2006/main" xmlns:r="http://schemas.openxmlformats.org/officeDocument/2006/relationships" xmlns:p="http://schemas.openxmlformats.org/presentationml/2006/main">
  <p:tag name="342F3F2E200A1620" val="H08YWFt2dkpiWXJYU35AUT1lQkFUVHtCaQIORFJBTg1DfXRLeEB6UFV+QFE5ZUJCUENjQGoHDUdREA=="/>
</p:tagLst>
</file>

<file path=ppt/tags/tag16.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160.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2JYe1pddltfcy9aSldZe0VuCwBGGQ=="/>
</p:tagLst>
</file>

<file path=ppt/tags/tag161.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162.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163.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164.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165.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166.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167.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168.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169.xml><?xml version="1.0" encoding="utf-8"?>
<p:tagLst xmlns:a="http://schemas.openxmlformats.org/drawingml/2006/main" xmlns:r="http://schemas.openxmlformats.org/officeDocument/2006/relationships" xmlns:p="http://schemas.openxmlformats.org/presentationml/2006/main">
  <p:tag name="343E253D2F17092018" val="H08aWFt3alE4THhbVnNCS2R3TFxETzlXYwMIQkpaVE1Va2ZRO0x4WVF2Qkpja1hSDE9vQW0cDERXVFgH"/>
</p:tagLst>
</file>

<file path=ppt/tags/tag17.xml><?xml version="1.0" encoding="utf-8"?>
<p:tagLst xmlns:a="http://schemas.openxmlformats.org/drawingml/2006/main" xmlns:r="http://schemas.openxmlformats.org/officeDocument/2006/relationships" xmlns:p="http://schemas.openxmlformats.org/presentationml/2006/main">
  <p:tag name="373D2D392415" val="H08aWFt3alNuGmBSUHFcXWFxS1xETzlXYwEKR0peWU5Sa2ZRO0x4WEhnThtzfUtESl1kTGwBRA=="/>
</p:tagLst>
</file>

<file path=ppt/tags/tag170.xml><?xml version="1.0" encoding="utf-8"?>
<p:tagLst xmlns:a="http://schemas.openxmlformats.org/drawingml/2006/main" xmlns:r="http://schemas.openxmlformats.org/officeDocument/2006/relationships" xmlns:p="http://schemas.openxmlformats.org/presentationml/2006/main">
  <p:tag name="342F3F2E200A1620" val="H08YWFt2dkpiWXJYU35AUT1lQkFUVHtCaQIORFJBTg1DfXRLeEB6UFV+QFE5ZUJCUENjQGoHDUdREA=="/>
</p:tagLst>
</file>

<file path=ppt/tags/tag171.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2JYe1pddltfcy9aSldZe0VuCwBGGQ=="/>
</p:tagLst>
</file>

<file path=ppt/tags/tag172.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173.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174.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175.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176.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177.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178.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179.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18.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180.xml><?xml version="1.0" encoding="utf-8"?>
<p:tagLst xmlns:a="http://schemas.openxmlformats.org/drawingml/2006/main" xmlns:r="http://schemas.openxmlformats.org/officeDocument/2006/relationships" xmlns:p="http://schemas.openxmlformats.org/presentationml/2006/main">
  <p:tag name="343E253D2F17092018" val="H08aWFt3alE4THhbVnNCS2R3TFxETzlXYwMIQkpaVE1Va2ZRO0x4WVF2Qkpja1hSDE9vQW0cDERXVFgH"/>
</p:tagLst>
</file>

<file path=ppt/tags/tag181.xml><?xml version="1.0" encoding="utf-8"?>
<p:tagLst xmlns:a="http://schemas.openxmlformats.org/drawingml/2006/main" xmlns:r="http://schemas.openxmlformats.org/officeDocument/2006/relationships" xmlns:p="http://schemas.openxmlformats.org/presentationml/2006/main">
  <p:tag name="342F3F2E200A1620" val="H08YWFt2dkpiWXJYU35AUT1lQkFUVHtCaQIOTUhPG1hbd2hDfFtzWVx2XV9zL1pKVlh7RG0KCkBRVBE="/>
</p:tagLst>
</file>

<file path=ppt/tags/tag182.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2JYe1pddltfcy9aSldZe0VuCwBGGQ=="/>
</p:tagLst>
</file>

<file path=ppt/tags/tag183.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184.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185.xml><?xml version="1.0" encoding="utf-8"?>
<p:tagLst xmlns:a="http://schemas.openxmlformats.org/drawingml/2006/main" xmlns:r="http://schemas.openxmlformats.org/officeDocument/2006/relationships" xmlns:p="http://schemas.openxmlformats.org/presentationml/2006/main">
  <p:tag name="373D2D392415" val="H08aWFt3alNuGmBSUHFcXWFxS1xETzlXYwYBR0pcXlZBZTFRdl5uSEYvTklic1ZAVVRgRiQ="/>
</p:tagLst>
</file>

<file path=ppt/tags/tag186.xml><?xml version="1.0" encoding="utf-8"?>
<p:tagLst xmlns:a="http://schemas.openxmlformats.org/drawingml/2006/main" xmlns:r="http://schemas.openxmlformats.org/officeDocument/2006/relationships" xmlns:p="http://schemas.openxmlformats.org/presentationml/2006/main">
  <p:tag name="28222B35" val="H08YA0N9d19uHi4JByJOSWFrWhMJHXdPexAVVgJPVlhDa2QFblRyREYzTkllcUpeXFpgQXUSGxhGV1hDVWlwR2BOYB9GfV1BZGlMQFNceVV7WhtOV1lCTFBwc0Ux"/>
</p:tagLst>
</file>

<file path=ppt/tags/tag187.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188.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189.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19.xml><?xml version="1.0" encoding="utf-8"?>
<p:tagLst xmlns:a="http://schemas.openxmlformats.org/drawingml/2006/main" xmlns:r="http://schemas.openxmlformats.org/officeDocument/2006/relationships" xmlns:p="http://schemas.openxmlformats.org/presentationml/2006/main">
  <p:tag name="343E253D2F17092018" val="H08aWFt3alE4THhbVnNCS2R3TFxETzlXYwMIQkpaVE1Va2ZRO0x4WVF2Qkpja1hSDE9vQW0cDERXVFgH"/>
</p:tagLst>
</file>

<file path=ppt/tags/tag190.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191.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192.xml><?xml version="1.0" encoding="utf-8"?>
<p:tagLst xmlns:a="http://schemas.openxmlformats.org/drawingml/2006/main" xmlns:r="http://schemas.openxmlformats.org/officeDocument/2006/relationships" xmlns:p="http://schemas.openxmlformats.org/presentationml/2006/main">
  <p:tag name="373D2D392415" val="H08aWFt3alNuGmBSUHFcXWFxS1xETzlXYwEKR0peWU5Sa2ZRO0x4WEhnThtzfUtESl1kTGwBRA=="/>
</p:tagLst>
</file>

<file path=ppt/tags/tag193.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194.xml><?xml version="1.0" encoding="utf-8"?>
<p:tagLst xmlns:a="http://schemas.openxmlformats.org/drawingml/2006/main" xmlns:r="http://schemas.openxmlformats.org/officeDocument/2006/relationships" xmlns:p="http://schemas.openxmlformats.org/presentationml/2006/main">
  <p:tag name="343E253D2F17092018" val="H08aWFt3alE4THhbVWldS2B2VFBGAXdPaAIAWlNdXEJNZ2QEblR3W0pzVUVhcVRQRgV3T2sFF0ZWVV9PHA=="/>
</p:tagLst>
</file>

<file path=ppt/tags/tag195.xml><?xml version="1.0" encoding="utf-8"?>
<p:tagLst xmlns:a="http://schemas.openxmlformats.org/drawingml/2006/main" xmlns:r="http://schemas.openxmlformats.org/officeDocument/2006/relationships" xmlns:p="http://schemas.openxmlformats.org/presentationml/2006/main">
  <p:tag name="342F3F2E200A1620" val="H08YWFt/d11/W3ZbV2tOH3N9SUBdQ2JFaQUAWEYaTkBTf3JddFZzUUhlBFFrdk5eXVthRWAGCwk="/>
</p:tagLst>
</file>

<file path=ppt/tags/tag196.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GJbcV9Sc19fcy9aSldZe0BvAABNVlwR"/>
</p:tagLst>
</file>

<file path=ppt/tags/tag197.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198.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199.xml><?xml version="1.0" encoding="utf-8"?>
<p:tagLst xmlns:a="http://schemas.openxmlformats.org/drawingml/2006/main" xmlns:r="http://schemas.openxmlformats.org/officeDocument/2006/relationships" xmlns:p="http://schemas.openxmlformats.org/presentationml/2006/main">
  <p:tag name="28222B35" val="H08YA0N9d19uHi4JByJOSWFrWhMJHXdPexAVVgJPVlhDa2QFblRyREYzTkllcUleUl1hQHUQVVZeWF9LT3F3R35CYB9GfV1GYGlBQkhPPVdjBgBaUlUR"/>
</p:tagLst>
</file>

<file path=ppt/tags/tag2.xml><?xml version="1.0" encoding="utf-8"?>
<p:tagLst xmlns:a="http://schemas.openxmlformats.org/drawingml/2006/main" xmlns:r="http://schemas.openxmlformats.org/officeDocument/2006/relationships" xmlns:p="http://schemas.openxmlformats.org/presentationml/2006/main">
  <p:tag name="COVER" val="{&quot;selection&quot;:0,&quot;v&quot;:0,&quot;handler&quot;:&quot;PresBuilder.PowerPoint.Components.CoverSlide.CoverSlideObject, PresBuilder.PowerPoint.dll&quot;}"/>
</p:tagLst>
</file>

<file path=ppt/tags/tag20.xml><?xml version="1.0" encoding="utf-8"?>
<p:tagLst xmlns:a="http://schemas.openxmlformats.org/drawingml/2006/main" xmlns:r="http://schemas.openxmlformats.org/officeDocument/2006/relationships" xmlns:p="http://schemas.openxmlformats.org/presentationml/2006/main">
  <p:tag name="342F3F2E200A1620" val="H08YWFt2d0FiWHdQVnFYX3MrWkpVXWxbbgIJQ11BTg1DfXZdfF53WVV/XUJ9ZRBSXl9gW2gGAUdQWFUH"/>
</p:tagLst>
</file>

<file path=ppt/tags/tag200.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201.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202.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203.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204.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205.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206.xml><?xml version="1.0" encoding="utf-8"?>
<p:tagLst xmlns:a="http://schemas.openxmlformats.org/drawingml/2006/main" xmlns:r="http://schemas.openxmlformats.org/officeDocument/2006/relationships" xmlns:p="http://schemas.openxmlformats.org/presentationml/2006/main">
  <p:tag name="343E253D2F17092018" val="H08aWFt3alE4THhbVWldS2B2VFBGAXdPaAIAWlNdXEJNZ2QEblR3W0pzVUVhcVRQRgV3T2sFF0ZWVV9PHA=="/>
</p:tagLst>
</file>

<file path=ppt/tags/tag207.xml><?xml version="1.0" encoding="utf-8"?>
<p:tagLst xmlns:a="http://schemas.openxmlformats.org/drawingml/2006/main" xmlns:r="http://schemas.openxmlformats.org/officeDocument/2006/relationships" xmlns:p="http://schemas.openxmlformats.org/presentationml/2006/main">
  <p:tag name="342F3F2E200A1620" val="H08YWFt/d11/W3ZbV2tOH3N9SUBdQ2JFaQUAWEYaTkBTf3JddFZzUUhlBFFrdk5eXVthRWAGCwk="/>
</p:tagLst>
</file>

<file path=ppt/tags/tag208.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GJbcV9Sc19fcy9aSldZe0BvAABNVlwR"/>
</p:tagLst>
</file>

<file path=ppt/tags/tag209.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21.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2JYe1pddltfcy9aSldZe0VuCwBGGQ=="/>
</p:tagLst>
</file>

<file path=ppt/tags/tag210.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211.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212.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213.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214.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215.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216.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217.xml><?xml version="1.0" encoding="utf-8"?>
<p:tagLst xmlns:a="http://schemas.openxmlformats.org/drawingml/2006/main" xmlns:r="http://schemas.openxmlformats.org/officeDocument/2006/relationships" xmlns:p="http://schemas.openxmlformats.org/presentationml/2006/main">
  <p:tag name="343E253D2F17092018" val="H08aWFt3alE4THhbVWldS2B2VFBGAXdPaAIAWlNdXEJNZ2QEblR3W0pzVUVhcVRQRgV3T2sFF0ZWVV9PHA=="/>
</p:tagLst>
</file>

<file path=ppt/tags/tag218.xml><?xml version="1.0" encoding="utf-8"?>
<p:tagLst xmlns:a="http://schemas.openxmlformats.org/drawingml/2006/main" xmlns:r="http://schemas.openxmlformats.org/officeDocument/2006/relationships" xmlns:p="http://schemas.openxmlformats.org/presentationml/2006/main">
  <p:tag name="342F3F2E200A1620" val="H08YWFt/d11/W3ZbV2tOH3N9SUBdQ2JFaQUAWEYaTkBTf3JddFZzUUhlBFFrdk5eXVthRWAGCwk="/>
</p:tagLst>
</file>

<file path=ppt/tags/tag219.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GJbcV9Sc19fcy9aSldZe0BvAABNVlwR"/>
</p:tagLst>
</file>

<file path=ppt/tags/tag22.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220.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221.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222.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223.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224.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225.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226.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227.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228.xml><?xml version="1.0" encoding="utf-8"?>
<p:tagLst xmlns:a="http://schemas.openxmlformats.org/drawingml/2006/main" xmlns:r="http://schemas.openxmlformats.org/officeDocument/2006/relationships" xmlns:p="http://schemas.openxmlformats.org/presentationml/2006/main">
  <p:tag name="343E253D2F17092018" val="H08aWFt3alE4THhbVWldS2B2VFBGAXdPaAIAWlNdXEJNZ2QEblR3W0pzVUVhcVRQRgV3T2sFF0ZWVV9PHA=="/>
</p:tagLst>
</file>

<file path=ppt/tags/tag229.xml><?xml version="1.0" encoding="utf-8"?>
<p:tagLst xmlns:a="http://schemas.openxmlformats.org/drawingml/2006/main" xmlns:r="http://schemas.openxmlformats.org/officeDocument/2006/relationships" xmlns:p="http://schemas.openxmlformats.org/presentationml/2006/main">
  <p:tag name="342F3F2E200A1620" val="H08YWFt/d11/W3ZbV2tOH3N9SUBdQ2JFaQUAWEYaTkBRaXZDeV9zUFV2QFE5ZUJBU0NiRW8AAExcEA=="/>
</p:tagLst>
</file>

<file path=ppt/tags/tag23.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230.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GJbcV9Sc19fcy9aSldZe0BvAABNVlwR"/>
</p:tagLst>
</file>

<file path=ppt/tags/tag231.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232.xml><?xml version="1.0" encoding="utf-8"?>
<p:tagLst xmlns:a="http://schemas.openxmlformats.org/drawingml/2006/main" xmlns:r="http://schemas.openxmlformats.org/officeDocument/2006/relationships" xmlns:p="http://schemas.openxmlformats.org/presentationml/2006/main">
  <p:tag name="37282F2E2808083B092F062D36" val="H08aWFt3alE4THhaVnFCQ2lrWFIIT29EaQsXQ1RdVFZBZTFRdlt1Wkp0WUVma1hSDE9vRm4cCEdXVVoH"/>
</p:tagLst>
</file>

<file path=ppt/tags/tag233.xml><?xml version="1.0" encoding="utf-8"?>
<p:tagLst xmlns:a="http://schemas.openxmlformats.org/drawingml/2006/main" xmlns:r="http://schemas.openxmlformats.org/officeDocument/2006/relationships" xmlns:p="http://schemas.openxmlformats.org/presentationml/2006/main">
  <p:tag name="37282F2E280808300320162D2A13" val="H08aWFt3alE4THhaXHdCS31nWhxGV2RFYBwORFRVQFpDMGRJeVlwRlBrTFE5ZUJCUENnRm0GCAk="/>
</p:tagLst>
</file>

<file path=ppt/tags/tag234.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235.xml><?xml version="1.0" encoding="utf-8"?>
<p:tagLst xmlns:a="http://schemas.openxmlformats.org/drawingml/2006/main" xmlns:r="http://schemas.openxmlformats.org/officeDocument/2006/relationships" xmlns:p="http://schemas.openxmlformats.org/presentationml/2006/main">
  <p:tag name="37282F2E2808083B092F062D36" val="H08aWFt3alE4THhaVnFCQ2lrWFIIT29EaQsXQ1RdVFZBZTFRdlt1Wkp0WUVma1hSDE9vRm4cCEdXVVoH"/>
</p:tagLst>
</file>

<file path=ppt/tags/tag236.xml><?xml version="1.0" encoding="utf-8"?>
<p:tagLst xmlns:a="http://schemas.openxmlformats.org/drawingml/2006/main" xmlns:r="http://schemas.openxmlformats.org/officeDocument/2006/relationships" xmlns:p="http://schemas.openxmlformats.org/presentationml/2006/main">
  <p:tag name="37282F2E280808300320162D2A13" val="H08aWFt3alE4THhaXHdCS31nWhxGV2RFYBwORFRVQFpDMGRJeVlwRlBrTFE5ZUJCUENnRm0GCAk="/>
</p:tagLst>
</file>

<file path=ppt/tags/tag237.xml><?xml version="1.0" encoding="utf-8"?>
<p:tagLst xmlns:a="http://schemas.openxmlformats.org/drawingml/2006/main" xmlns:r="http://schemas.openxmlformats.org/officeDocument/2006/relationships" xmlns:p="http://schemas.openxmlformats.org/presentationml/2006/main">
  <p:tag name="30222F382E031F" val="H08aWFt3alE4THhZVHRCR2dzTlxETzlXYwcNWlVZXU1Sa2ZRO0x4XlxzQFNzL1pKV1RjCA=="/>
</p:tagLst>
</file>

<file path=ppt/tags/tag238.xml><?xml version="1.0" encoding="utf-8"?>
<p:tagLst xmlns:a="http://schemas.openxmlformats.org/drawingml/2006/main" xmlns:r="http://schemas.openxmlformats.org/officeDocument/2006/relationships" xmlns:p="http://schemas.openxmlformats.org/presentationml/2006/main">
  <p:tag name="3024383624" val="H08aWFt3alE4THhcVWlaRWh1QVxETzlXYwcNWlVZXU1Sa2ZRO0x4XlxzQFNzL1pKUFx7TGwADkEZ"/>
</p:tagLst>
</file>

<file path=ppt/tags/tag239.xml><?xml version="1.0" encoding="utf-8"?>
<p:tagLst xmlns:a="http://schemas.openxmlformats.org/drawingml/2006/main" xmlns:r="http://schemas.openxmlformats.org/officeDocument/2006/relationships" xmlns:p="http://schemas.openxmlformats.org/presentationml/2006/main">
  <p:tag name="3024383624" val="H08aWFt3alE4THhcVWlaRWh1QVxETzlXYwcNWlVZXU1Sa2ZRO0x4XlxzQFNzL1pKUFx7TGwADkEZ"/>
</p:tagLst>
</file>

<file path=ppt/tags/tag24.xml><?xml version="1.0" encoding="utf-8"?>
<p:tagLst xmlns:a="http://schemas.openxmlformats.org/drawingml/2006/main" xmlns:r="http://schemas.openxmlformats.org/officeDocument/2006/relationships" xmlns:p="http://schemas.openxmlformats.org/presentationml/2006/main">
  <p:tag name="28222B35" val="H08YA0N9d19uHi4JByJOSWFrWhMJHXdPexAVVgJPVlhDa2QFblRyREYzTkllcUleUl1hQHUQVVZeWF9LT3F3R35CYB9GfV1GYGlBQkhPPVdjBgBaUlUR"/>
</p:tagLst>
</file>

<file path=ppt/tags/tag240.xml><?xml version="1.0" encoding="utf-8"?>
<p:tagLst xmlns:a="http://schemas.openxmlformats.org/drawingml/2006/main" xmlns:r="http://schemas.openxmlformats.org/officeDocument/2006/relationships" xmlns:p="http://schemas.openxmlformats.org/presentationml/2006/main">
  <p:tag name="2222232E2F081236" val="H08aWFt3alE4THhdVH5CSmR1QFxETzlXYwcNWlVZXU1Sa2ZRO0x4XlxzQFNzL1pKUFx7Q28LC00Z"/>
</p:tagLst>
</file>

<file path=ppt/tags/tag241.xml><?xml version="1.0" encoding="utf-8"?>
<p:tagLst xmlns:a="http://schemas.openxmlformats.org/drawingml/2006/main" xmlns:r="http://schemas.openxmlformats.org/officeDocument/2006/relationships" xmlns:p="http://schemas.openxmlformats.org/presentationml/2006/main">
  <p:tag name="2722222E2409122C0E210631" val="H08aWFt3alE4THhZV3ZCS2B2VFBGAXdPbAYXRVBcW0lNZ2QEblR0UFBrTFE5ZUJDXVso"/>
</p:tagLst>
</file>

<file path=ppt/tags/tag242.xml><?xml version="1.0" encoding="utf-8"?>
<p:tagLst xmlns:a="http://schemas.openxmlformats.org/drawingml/2006/main" xmlns:r="http://schemas.openxmlformats.org/officeDocument/2006/relationships" xmlns:p="http://schemas.openxmlformats.org/presentationml/2006/main">
  <p:tag name="342C2B3F2F120B31093C" val="H08aWFt3alEkDywMCCIeUWtlWlxGGXdPbAQMWlFcXUJNZ2QfblR3XEp2WEJmdFRQRhp3T2oGAVpUVFhPTWdkG25Ue0ZSdFtEaHIF"/>
</p:tagLst>
</file>

<file path=ppt/tags/tag243.xml><?xml version="1.0" encoding="utf-8"?>
<p:tagLst xmlns:a="http://schemas.openxmlformats.org/drawingml/2006/main" xmlns:r="http://schemas.openxmlformats.org/officeDocument/2006/relationships" xmlns:p="http://schemas.openxmlformats.org/presentationml/2006/main">
  <p:tag name="37382E2E28130A36" val="H08aWFt3alE4THhZVHVCQGJ3T1xETzlXYwcNWlVZXU1Sa2ZRO0x4XlxzQFNzL1pKV117RW0FC0EZ"/>
</p:tagLst>
</file>

<file path=ppt/tags/tag244.xml><?xml version="1.0" encoding="utf-8"?>
<p:tagLst xmlns:a="http://schemas.openxmlformats.org/drawingml/2006/main" xmlns:r="http://schemas.openxmlformats.org/officeDocument/2006/relationships" xmlns:p="http://schemas.openxmlformats.org/presentationml/2006/main">
  <p:tag name="3024383624" val="H08aWFt3alE4THhcVWlaRWh1QVxETzlXYwcNWlVZXU1Sa2ZRO0x4XlxzQFNzL1pKUFx7TGwADkEZ"/>
</p:tagLst>
</file>

<file path=ppt/tags/tag245.xml><?xml version="1.0" encoding="utf-8"?>
<p:tagLst xmlns:a="http://schemas.openxmlformats.org/drawingml/2006/main" xmlns:r="http://schemas.openxmlformats.org/officeDocument/2006/relationships" xmlns:p="http://schemas.openxmlformats.org/presentationml/2006/main">
  <p:tag name="37382E2E28130A36" val="H08aWFt3alE4THhZVHVCQGJ3T1xETzlXYwcNWlVZXU1Sa2ZRO0x4XlxzQFNzL1pKVlR7RGAEAUEZ"/>
</p:tagLst>
</file>

<file path=ppt/tags/tag246.xml><?xml version="1.0" encoding="utf-8"?>
<p:tagLst xmlns:a="http://schemas.openxmlformats.org/drawingml/2006/main" xmlns:r="http://schemas.openxmlformats.org/officeDocument/2006/relationships" xmlns:p="http://schemas.openxmlformats.org/presentationml/2006/main">
  <p:tag name="2722222E2409122C0E210631" val="H08aWFt3alE4THhZV3ZCS2B2VFBGAXdPbAYXRVBcW0lNZ2QEblR0UFBrTFE5ZUJDXVso"/>
</p:tagLst>
</file>

<file path=ppt/tags/tag247.xml><?xml version="1.0" encoding="utf-8"?>
<p:tagLst xmlns:a="http://schemas.openxmlformats.org/drawingml/2006/main" xmlns:r="http://schemas.openxmlformats.org/officeDocument/2006/relationships" xmlns:p="http://schemas.openxmlformats.org/presentationml/2006/main">
  <p:tag name="2222232E2F081236" val="H08aWFt3alE4THhdV3VCSmB0TFxETzlXYwcNWlVZXU1Sa2ZRO0x4XlxzQFNzL1pKVl97R2xP"/>
</p:tagLst>
</file>

<file path=ppt/tags/tag248.xml><?xml version="1.0" encoding="utf-8"?>
<p:tagLst xmlns:a="http://schemas.openxmlformats.org/drawingml/2006/main" xmlns:r="http://schemas.openxmlformats.org/officeDocument/2006/relationships" xmlns:p="http://schemas.openxmlformats.org/presentationml/2006/main">
  <p:tag name="342C2B3F2F120B31093C" val="H08aWFt3alEkDywMCCIeUWtlWlxGGXdPbAQMWlFcXUJNZ2QfblR3XEp2WEJmdFRQRhp3T2oGAVpUVFhPTWdkG25Ue0ZSdFtEaHIF"/>
</p:tagLst>
</file>

<file path=ppt/tags/tag249.xml><?xml version="1.0" encoding="utf-8"?>
<p:tagLst xmlns:a="http://schemas.openxmlformats.org/drawingml/2006/main" xmlns:r="http://schemas.openxmlformats.org/officeDocument/2006/relationships" xmlns:p="http://schemas.openxmlformats.org/presentationml/2006/main">
  <p:tag name="20243F392D060F3E093C1D2A2B0335" val="H08aWFt3alE4THhZVHRCR2dzTlxETzlXYwcNWlVZXU1Sa2ZRO0x4XlxzQFNzL1pKUFhkW2wBDEAZ"/>
</p:tagLst>
</file>

<file path=ppt/tags/tag25.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250.xml><?xml version="1.0" encoding="utf-8"?>
<p:tagLst xmlns:a="http://schemas.openxmlformats.org/drawingml/2006/main" xmlns:r="http://schemas.openxmlformats.org/officeDocument/2006/relationships" xmlns:p="http://schemas.openxmlformats.org/presentationml/2006/main">
  <p:tag name="342C2B3F2F120B31093C" val="H08aWFt3alEkDywMCCIeUWtlWlxGGXdPbAQMWlFcXUJNZ2QfblR3XEp2WEJmdFRQRhp3T2oGAVpUVFhPTWdkG25Ue0ZSdFtEaHIF"/>
</p:tagLst>
</file>

<file path=ppt/tags/tag251.xml><?xml version="1.0" encoding="utf-8"?>
<p:tagLst xmlns:a="http://schemas.openxmlformats.org/drawingml/2006/main" xmlns:r="http://schemas.openxmlformats.org/officeDocument/2006/relationships" xmlns:p="http://schemas.openxmlformats.org/presentationml/2006/main">
  <p:tag name="3024383624" val="H08aWFt3alEkDywMCCIeUWtlWlxGGXdPbQMXQlJUXkNNZ2QfblRxUEpxVEtncVRQRhp3T24DDVpXVVtPTWdkG25UcVhKcV1HYHAF"/>
</p:tagLst>
</file>

<file path=ppt/tags/tag252.xml><?xml version="1.0" encoding="utf-8"?>
<p:tagLst xmlns:a="http://schemas.openxmlformats.org/drawingml/2006/main" xmlns:r="http://schemas.openxmlformats.org/officeDocument/2006/relationships" xmlns:p="http://schemas.openxmlformats.org/presentationml/2006/main">
  <p:tag name="342C2B3F2F120B31093C" val="H08aWFt3alEkDywMCCIeUWtlWlxGGXdPbAQMWlFcXUJNZ2QfblR3XEp2WEJmdFRQRhp3T2oGAVpUVFhPTWdkG25Ue0ZSdFtEaHIF"/>
</p:tagLst>
</file>

<file path=ppt/tags/tag253.xml><?xml version="1.0" encoding="utf-8"?>
<p:tagLst xmlns:a="http://schemas.openxmlformats.org/drawingml/2006/main" xmlns:r="http://schemas.openxmlformats.org/officeDocument/2006/relationships" xmlns:p="http://schemas.openxmlformats.org/presentationml/2006/main">
  <p:tag name="20243F392D060F3E093C1D2A2B0335" val="H08aWFt3alE4THhZVHRCR2dzTlxETzlXYwcNWlVZXU1Sa2ZRO0x4XlxzQFNzL1pKUFhkW2wBDEAZ"/>
</p:tagLst>
</file>

<file path=ppt/tags/tag26.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27.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28.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29.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3.xml><?xml version="1.0" encoding="utf-8"?>
<p:tagLst xmlns:a="http://schemas.openxmlformats.org/drawingml/2006/main" xmlns:r="http://schemas.openxmlformats.org/officeDocument/2006/relationships" xmlns:p="http://schemas.openxmlformats.org/presentationml/2006/main">
  <p:tag name="342F25342708" val="H08aWFt3alEkDywMCCIeUWtlWlxETzQALVpWBkZXTgwINC4SIAlsGAUzBR8RJRkCBwE0DCocWhsJT0BYFCVkSTdMNkpedl9Gf3dARVNBdxl7CAxFSlVYVkMwZEl6VnRGVXFAUTllQkNcWXtBbwUMCRk="/>
</p:tagLst>
</file>

<file path=ppt/tags/tag30.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31.xml><?xml version="1.0" encoding="utf-8"?>
<p:tagLst xmlns:a="http://schemas.openxmlformats.org/drawingml/2006/main" xmlns:r="http://schemas.openxmlformats.org/officeDocument/2006/relationships" xmlns:p="http://schemas.openxmlformats.org/presentationml/2006/main">
  <p:tag name="343E253D2F17092018" val="H08aWFt3alE4THhbVnNCS2R3TFxETzlXYwMIQkpaVE1Va2ZRO0x4WVF2Qkpja1hSDE9vQW0cDERXVFgH"/>
</p:tagLst>
</file>

<file path=ppt/tags/tag32.xml><?xml version="1.0" encoding="utf-8"?>
<p:tagLst xmlns:a="http://schemas.openxmlformats.org/drawingml/2006/main" xmlns:r="http://schemas.openxmlformats.org/officeDocument/2006/relationships" xmlns:p="http://schemas.openxmlformats.org/presentationml/2006/main">
  <p:tag name="342F3F2E200A1620" val="H08YWFt2dkpiWXJYU35AUT1lQkFUVHtCaQIOTUhPG1hbd2hDfFtzWVx2XV9zL1pKVlh7RG0KCkBRVBE="/>
</p:tagLst>
</file>

<file path=ppt/tags/tag33.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2JYe1pddltfcy9aSldZe0VuCwBGGQ=="/>
</p:tagLst>
</file>

<file path=ppt/tags/tag34.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35.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36.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37.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38.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39.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4.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WU5PdnJCe11uShNlVkVpc1ZASE89V2MDCVpVVVpKV3V+Dg=="/>
</p:tagLst>
</file>

<file path=ppt/tags/tag40.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41.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42.xml><?xml version="1.0" encoding="utf-8"?>
<p:tagLst xmlns:a="http://schemas.openxmlformats.org/drawingml/2006/main" xmlns:r="http://schemas.openxmlformats.org/officeDocument/2006/relationships" xmlns:p="http://schemas.openxmlformats.org/presentationml/2006/main">
  <p:tag name="343E253D2F17092018" val="H08aWFt3alE4THhbVnNCS2R3TFxETzlXYwMIQkpaVE1Va2ZRO0x4WVF2Qkpja1hSDE9vQW0cDERXVFgH"/>
</p:tagLst>
</file>

<file path=ppt/tags/tag43.xml><?xml version="1.0" encoding="utf-8"?>
<p:tagLst xmlns:a="http://schemas.openxmlformats.org/drawingml/2006/main" xmlns:r="http://schemas.openxmlformats.org/officeDocument/2006/relationships" xmlns:p="http://schemas.openxmlformats.org/presentationml/2006/main">
  <p:tag name="342F3F2E200A1620" val="H08YWFt2dkpiWXJYU35AUT1lQkFUVHtCaQIOTUhPG1hbd2hDfFtzWVx2XV9zL1pKVlh7RG0KCkBRVBE="/>
</p:tagLst>
</file>

<file path=ppt/tags/tag44.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2JYe1pddltfcy9aSldZe0VuCwBGGQ=="/>
</p:tagLst>
</file>

<file path=ppt/tags/tag45.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46.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47.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48.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49.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5.xml><?xml version="1.0" encoding="utf-8"?>
<p:tagLst xmlns:a="http://schemas.openxmlformats.org/drawingml/2006/main" xmlns:r="http://schemas.openxmlformats.org/officeDocument/2006/relationships" xmlns:p="http://schemas.openxmlformats.org/presentationml/2006/main">
  <p:tag name="28222B35" val="H08YA0N9d19uHi4JByJOSWBrWgZGV2VZe0YbTlFbWVRZdHdKYE5gBEZ9WEtpaUlCUVR5VXtFG05VXF1UWHJwS2BOYABGfV5Ff3RLRlZfKA=="/>
</p:tagLst>
</file>

<file path=ppt/tags/tag50.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51.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52.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53.xml><?xml version="1.0" encoding="utf-8"?>
<p:tagLst xmlns:a="http://schemas.openxmlformats.org/drawingml/2006/main" xmlns:r="http://schemas.openxmlformats.org/officeDocument/2006/relationships" xmlns:p="http://schemas.openxmlformats.org/presentationml/2006/main">
  <p:tag name="343E253D2F17092018" val="H08aWFt3alE4THhbVnNCS2R3TFxETzlXYwMIQkpaVE1Va2ZRO0x4WVF2Qkpja1hSDE9vQW0cDERXVFgH"/>
</p:tagLst>
</file>

<file path=ppt/tags/tag54.xml><?xml version="1.0" encoding="utf-8"?>
<p:tagLst xmlns:a="http://schemas.openxmlformats.org/drawingml/2006/main" xmlns:r="http://schemas.openxmlformats.org/officeDocument/2006/relationships" xmlns:p="http://schemas.openxmlformats.org/presentationml/2006/main">
  <p:tag name="342F3F2E200A1620" val="H08YWFt2dkpiWXJYU35AUT1lQkFUVHtCaQIORFJBTg1DfXRLeEB6UFV+QFE5ZUJCUENjQGoHDUdREA=="/>
</p:tagLst>
</file>

<file path=ppt/tags/tag55.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2JYe1pddltfcy9aSldZe0VuCwBGGQ=="/>
</p:tagLst>
</file>

<file path=ppt/tags/tag56.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57.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58.xml><?xml version="1.0" encoding="utf-8"?>
<p:tagLst xmlns:a="http://schemas.openxmlformats.org/drawingml/2006/main" xmlns:r="http://schemas.openxmlformats.org/officeDocument/2006/relationships" xmlns:p="http://schemas.openxmlformats.org/presentationml/2006/main">
  <p:tag name="373D2D392415" val="H08aWFt3alNuGmBSUHFcXWFxS1xETzlXYwYBR0pcXlZBZTFRdl5uSEYvTklic1ZAVVRgRiQ="/>
</p:tagLst>
</file>

<file path=ppt/tags/tag59.xml><?xml version="1.0" encoding="utf-8"?>
<p:tagLst xmlns:a="http://schemas.openxmlformats.org/drawingml/2006/main" xmlns:r="http://schemas.openxmlformats.org/officeDocument/2006/relationships" xmlns:p="http://schemas.openxmlformats.org/presentationml/2006/main">
  <p:tag name="28222B35" val="H08YA0N9d19uHi4JByJOSWFrWhMJHXdPexAVVgJPVlhDa2QFblRyREYzTkllcUpeXFpgQXUSGxhGV1hDVWlwR2BOYB9GfV1BZGlMQFNceVV7WhtOV1lCTFBwc0Ux"/>
</p:tagLst>
</file>

<file path=ppt/tags/tag6.xml><?xml version="1.0" encoding="utf-8"?>
<p:tagLst xmlns:a="http://schemas.openxmlformats.org/drawingml/2006/main" xmlns:r="http://schemas.openxmlformats.org/officeDocument/2006/relationships" xmlns:p="http://schemas.openxmlformats.org/presentationml/2006/main">
  <p:tag name="342F3F2E200A1620" val="H08YWFt2dF11WG5KCGVWRWJ0VkdSVGJZe0UbTlxcQklXa2QbblRwUEp/EQ=="/>
</p:tagLst>
</file>

<file path=ppt/tags/tag60.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61.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62.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63.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64.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65.xml><?xml version="1.0" encoding="utf-8"?>
<p:tagLst xmlns:a="http://schemas.openxmlformats.org/drawingml/2006/main" xmlns:r="http://schemas.openxmlformats.org/officeDocument/2006/relationships" xmlns:p="http://schemas.openxmlformats.org/presentationml/2006/main">
  <p:tag name="373D2D392415" val="H08aWFt3alNuGmBSUHFcXWFxS1xETzlXYwEKR0peWU5Sa2ZRO0x4WEhnThtzfUtESl1kTGwBRA=="/>
</p:tagLst>
</file>

<file path=ppt/tags/tag66.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67.xml><?xml version="1.0" encoding="utf-8"?>
<p:tagLst xmlns:a="http://schemas.openxmlformats.org/drawingml/2006/main" xmlns:r="http://schemas.openxmlformats.org/officeDocument/2006/relationships" xmlns:p="http://schemas.openxmlformats.org/presentationml/2006/main">
  <p:tag name="343E253D2F17092018" val="H08aWFt3alE4THhbVWldS2B2VFBGAXdPaAIAWlNdXEJNZ2QEblR3W0pzVUVhcVRQRgV3T2sFF0ZWVV9PHA=="/>
</p:tagLst>
</file>

<file path=ppt/tags/tag68.xml><?xml version="1.0" encoding="utf-8"?>
<p:tagLst xmlns:a="http://schemas.openxmlformats.org/drawingml/2006/main" xmlns:r="http://schemas.openxmlformats.org/officeDocument/2006/relationships" xmlns:p="http://schemas.openxmlformats.org/presentationml/2006/main">
  <p:tag name="342F3F2E200A1620" val="H08YWFt/d11/W3ZbV2tOH3N9SUBdQ2JFaQUAWEYaTkBRaXZDeV9zUFV2QFE5ZUJBU0NiRW8AAExcEA=="/>
</p:tagLst>
</file>

<file path=ppt/tags/tag69.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GJbcV9Sc19fcy9aSldZe0BvAABNVlwR"/>
</p:tagLst>
</file>

<file path=ppt/tags/tag7.xml><?xml version="1.0" encoding="utf-8"?>
<p:tagLst xmlns:a="http://schemas.openxmlformats.org/drawingml/2006/main" xmlns:r="http://schemas.openxmlformats.org/officeDocument/2006/relationships" xmlns:p="http://schemas.openxmlformats.org/presentationml/2006/main">
  <p:tag name="28222B35" val="H08iGwwiZEluLA4nIwhOX3MzWkpRW2JbawMLQkhPAFhbcXdGYlpyWVFyQFEmZUJBVlx7Q2EeGxxGV15KT3FwQXpZdVAZ"/>
</p:tagLst>
</file>

<file path=ppt/tags/tag70.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71.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72.xml><?xml version="1.0" encoding="utf-8"?>
<p:tagLst xmlns:a="http://schemas.openxmlformats.org/drawingml/2006/main" xmlns:r="http://schemas.openxmlformats.org/officeDocument/2006/relationships" xmlns:p="http://schemas.openxmlformats.org/presentationml/2006/main">
  <p:tag name="28222B35" val="H08YA0N9d19uHi4JByJOSWFrWhMJHXdPexAVVgJPVlhDa2QFblRyREYzTkllcUleUl1hQHUQVVZeWF9LT3F3R35CYB9GfV1GYGlBQkhPPVdjBgBaUlUR"/>
</p:tagLst>
</file>

<file path=ppt/tags/tag73.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74.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75.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76.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77.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78.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79.xml><?xml version="1.0" encoding="utf-8"?>
<p:tagLst xmlns:a="http://schemas.openxmlformats.org/drawingml/2006/main" xmlns:r="http://schemas.openxmlformats.org/officeDocument/2006/relationships" xmlns:p="http://schemas.openxmlformats.org/presentationml/2006/main">
  <p:tag name="343E253D2F17092018" val="H08aWFt3alE4THhbVWldS2B2VFBGAXdPaAIAWlNdXEJNZ2QEblR3W0pzVUVhcVRQRgV3T2sFF0ZWVV9PHA=="/>
</p:tagLst>
</file>

<file path=ppt/tags/tag8.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80.xml><?xml version="1.0" encoding="utf-8"?>
<p:tagLst xmlns:a="http://schemas.openxmlformats.org/drawingml/2006/main" xmlns:r="http://schemas.openxmlformats.org/officeDocument/2006/relationships" xmlns:p="http://schemas.openxmlformats.org/presentationml/2006/main">
  <p:tag name="342F3F2E200A1620" val="H08YWFt/d11/W3ZbV2tOH3N9SUBdQ2JFaQUAWEYaTkBRaXZDeV9zUFV2QFE5ZUJBU0NiRW8AAExcEA=="/>
</p:tagLst>
</file>

<file path=ppt/tags/tag81.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GJbcV9Sc19fcy9aSldZe0BvAABNVlwR"/>
</p:tagLst>
</file>

<file path=ppt/tags/tag82.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83.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84.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85.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86.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87.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88.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ags/tag89.xml><?xml version="1.0" encoding="utf-8"?>
<p:tagLst xmlns:a="http://schemas.openxmlformats.org/drawingml/2006/main" xmlns:r="http://schemas.openxmlformats.org/officeDocument/2006/relationships" xmlns:p="http://schemas.openxmlformats.org/presentationml/2006/main">
  <p:tag name="34292D2E24130F3E09" val="H08aWFt3alE4THhbVnZCRGJ1S1xETzlXYwMJTUpaXEpZa2ZRO0x4WVF2Qkpja1hSDE9vQW0cDERXVFgH"/>
</p:tagLst>
</file>

<file path=ppt/tags/tag9.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90.xml><?xml version="1.0" encoding="utf-8"?>
<p:tagLst xmlns:a="http://schemas.openxmlformats.org/drawingml/2006/main" xmlns:r="http://schemas.openxmlformats.org/officeDocument/2006/relationships" xmlns:p="http://schemas.openxmlformats.org/presentationml/2006/main">
  <p:tag name="343E253D2F17092018" val="H08aWFt3alE4THhbVWldS2B2VFBGAXdPaAIAWlNdXEJNZ2QEblR3W0pzVUVhcVRQRgV3T2sFF0ZWVV9PHA=="/>
</p:tagLst>
</file>

<file path=ppt/tags/tag91.xml><?xml version="1.0" encoding="utf-8"?>
<p:tagLst xmlns:a="http://schemas.openxmlformats.org/drawingml/2006/main" xmlns:r="http://schemas.openxmlformats.org/officeDocument/2006/relationships" xmlns:p="http://schemas.openxmlformats.org/presentationml/2006/main">
  <p:tag name="342F3F2E200A1620" val="H08YWFt/d11/W3ZbV2tOH3N9SUBdQ2JFaQUAWEYaTkBRaXZDeV9zUFV2QFE5ZUJBU0NiRW8AAExcEA=="/>
</p:tagLst>
</file>

<file path=ppt/tags/tag92.xml><?xml version="1.0" encoding="utf-8"?>
<p:tagLst xmlns:a="http://schemas.openxmlformats.org/drawingml/2006/main" xmlns:r="http://schemas.openxmlformats.org/officeDocument/2006/relationships" xmlns:p="http://schemas.openxmlformats.org/presentationml/2006/main">
  <p:tag name="28222B35" val="H08iGwwiZEluLA4nIwhOX3MkFQBGV3dXdRBfVl5PTlZDM2RJeFhzRlF1QFE9ZUJBVFR7QmkCDk1ITxtYW3V2QGJbcV9Sc19fcy9aSldZe0BvAABNVlwR"/>
</p:tagLst>
</file>

<file path=ppt/tags/tag93.xml><?xml version="1.0" encoding="utf-8"?>
<p:tagLst xmlns:a="http://schemas.openxmlformats.org/drawingml/2006/main" xmlns:r="http://schemas.openxmlformats.org/officeDocument/2006/relationships" xmlns:p="http://schemas.openxmlformats.org/presentationml/2006/main">
  <p:tag name="COVER" val="{&quot;selection&quot;:0,&quot;ObjectType&quot;:0,&quot;v&quot;:0,&quot;handler&quot;:&quot;PresBuilder.PowerPoint.Components.CoverSlide.CoverSlideObject, PresBuilder.PowerPoint.dll&quot;}"/>
</p:tagLst>
</file>

<file path=ppt/tags/tag94.xml><?xml version="1.0" encoding="utf-8"?>
<p:tagLst xmlns:a="http://schemas.openxmlformats.org/drawingml/2006/main" xmlns:r="http://schemas.openxmlformats.org/officeDocument/2006/relationships" xmlns:p="http://schemas.openxmlformats.org/presentationml/2006/main">
  <p:tag name="26223E3E2415" val="H08aWFt3alNuGmBSVGtMUT1lQkBITXcCewgBQFVDVE1UdmpTbgZgUlF+WV1jckhBGQ=="/>
</p:tagLst>
</file>

<file path=ppt/tags/tag95.xml><?xml version="1.0" encoding="utf-8"?>
<p:tagLst xmlns:a="http://schemas.openxmlformats.org/drawingml/2006/main" xmlns:r="http://schemas.openxmlformats.org/officeDocument/2006/relationships" xmlns:p="http://schemas.openxmlformats.org/presentationml/2006/main">
  <p:tag name="3439252E2D02" val="H08aWFt3alE4THhaV35CRmNwTlxETzlXYwMJTUpaXEpZa2ZRO0x4XVN1Qkd9Z1oYRldmQncDCkdcWxE="/>
</p:tagLst>
</file>

<file path=ppt/tags/tag96.xml><?xml version="1.0" encoding="utf-8"?>
<p:tagLst xmlns:a="http://schemas.openxmlformats.org/drawingml/2006/main" xmlns:r="http://schemas.openxmlformats.org/officeDocument/2006/relationships" xmlns:p="http://schemas.openxmlformats.org/presentationml/2006/main">
  <p:tag name="212C2B362418052A0D20" val="H08aWFt3alE4THhZUWlbRn1nWhxGV2JHbBwJRFRcQFpDMGRJeFlsXlZzVUV9Z1oYRldgRCQ="/>
</p:tagLst>
</file>

<file path=ppt/tags/tag97.xml><?xml version="1.0" encoding="utf-8"?>
<p:tagLst xmlns:a="http://schemas.openxmlformats.org/drawingml/2006/main" xmlns:r="http://schemas.openxmlformats.org/officeDocument/2006/relationships" xmlns:p="http://schemas.openxmlformats.org/presentationml/2006/main">
  <p:tag name="212C2B362418113B053A07" val="H08aWFt3alE4THhZUWlbS2FwSVxETzlXYwULQUpcX05Xa2ZRO0x4XFNpX0BicFRQRgV3T2wDF0RWXlpIHA=="/>
</p:tagLst>
</file>

<file path=ppt/tags/tag98.xml><?xml version="1.0" encoding="utf-8"?>
<p:tagLst xmlns:a="http://schemas.openxmlformats.org/drawingml/2006/main" xmlns:r="http://schemas.openxmlformats.org/officeDocument/2006/relationships" xmlns:p="http://schemas.openxmlformats.org/presentationml/2006/main">
  <p:tag name="303F2D392A0E08340F21062D" val="H08PFQUiZEluTG5KEGVWQmlpSEBUXGBNah4bGEZXX0JPf3VHelp2W0hlG1FrcUBESl15VzEQA0VUQ11CV3dwQXQT"/>
</p:tagLst>
</file>

<file path=ppt/tags/tag99.xml><?xml version="1.0" encoding="utf-8"?>
<p:tagLst xmlns:a="http://schemas.openxmlformats.org/drawingml/2006/main" xmlns:r="http://schemas.openxmlformats.org/officeDocument/2006/relationships" xmlns:p="http://schemas.openxmlformats.org/presentationml/2006/main">
  <p:tag name="343E3938350E123F09" val="H08aWFt3alE4THhaXHJCQ2F3SlxETzlXYwMJTUpaXEpZa2ZRO0x4XVN1QkBkcU9cRE89V2MAAFpVVFpCVDo="/>
</p:tagLst>
</file>

<file path=ppt/theme/theme1.xml><?xml version="1.0" encoding="utf-8"?>
<a:theme xmlns:a="http://schemas.openxmlformats.org/drawingml/2006/main" name="old_Barclays Global 2021 Letter Print">
  <a:themeElements>
    <a:clrScheme name="BarclaysCaptivate">
      <a:dk1>
        <a:srgbClr val="000000"/>
      </a:dk1>
      <a:lt1>
        <a:srgbClr val="FFFFFF"/>
      </a:lt1>
      <a:dk2>
        <a:srgbClr val="44546A"/>
      </a:dk2>
      <a:lt2>
        <a:srgbClr val="D9D9D9"/>
      </a:lt2>
      <a:accent1>
        <a:srgbClr val="00AEEF"/>
      </a:accent1>
      <a:accent2>
        <a:srgbClr val="004476"/>
      </a:accent2>
      <a:accent3>
        <a:srgbClr val="006DE3"/>
      </a:accent3>
      <a:accent4>
        <a:srgbClr val="009E9E"/>
      </a:accent4>
      <a:accent5>
        <a:srgbClr val="454494"/>
      </a:accent5>
      <a:accent6>
        <a:srgbClr val="B99F76"/>
      </a:accent6>
      <a:hlink>
        <a:srgbClr val="006DE3"/>
      </a:hlink>
      <a:folHlink>
        <a:srgbClr val="B99F76"/>
      </a:folHlink>
    </a:clrScheme>
    <a:fontScheme name="Barclays Arial">
      <a:majorFont>
        <a:latin typeface="Barclays Effra"/>
        <a:ea typeface=""/>
        <a:cs typeface="Arial"/>
      </a:majorFont>
      <a:minorFont>
        <a:latin typeface="Barclays Effr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0" tIns="0" rIns="18288" bIns="1828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rgbClr val="000000"/>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0" tIns="0" rIns="18288" bIns="1828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rgbClr val="000000"/>
            </a:solidFill>
            <a:effectLst/>
            <a:latin typeface="Arial" pitchFamily="34" charset="0"/>
            <a:cs typeface="Arial" pitchFamily="34" charset="0"/>
          </a:defRPr>
        </a:defPPr>
      </a:lstStyle>
    </a:lnDef>
  </a:objectDefaults>
  <a:extraClrSchemeLst/>
  <a:custClrLst>
    <a:custClr name="Purple">
      <a:srgbClr val="843088"/>
    </a:custClr>
    <a:custClr name="Bright claret">
      <a:srgbClr val="E1C0E2"/>
    </a:custClr>
    <a:custClr name="Light blue">
      <a:srgbClr val="0076B6"/>
    </a:custClr>
    <a:custClr name="Cyan 40%">
      <a:srgbClr val="99DFF9"/>
    </a:custClr>
    <a:custClr name="Black 35%">
      <a:srgbClr val="B3B3B3"/>
    </a:custClr>
    <a:custClr name="Dark gray">
      <a:srgbClr val="44546A"/>
    </a:custClr>
    <a:custClr name="Lime">
      <a:srgbClr val="82C553"/>
    </a:custClr>
    <a:custClr name="Orange">
      <a:srgbClr val="FFCB05"/>
    </a:custClr>
    <a:custClr name="Bright orange">
      <a:srgbClr val="F58420"/>
    </a:custClr>
    <a:custClr name="Bright claret 30%">
      <a:srgbClr val="C7237A"/>
    </a:custClr>
    <a:custClr name="Primary blue">
      <a:srgbClr val="1A2042"/>
    </a:custClr>
    <a:custClr name="Claret">
      <a:srgbClr val="752157"/>
    </a:custClr>
    <a:custClr name="Light blue 75%">
      <a:srgbClr val="4098C8"/>
    </a:custClr>
    <a:custClr name="Dark teal">
      <a:srgbClr val="004750"/>
    </a:custClr>
    <a:custClr name="Dark purple">
      <a:srgbClr val="4C3D6C"/>
    </a:custClr>
    <a:custClr name="Mid Purple">
      <a:srgbClr val="7D7CB4"/>
    </a:custClr>
    <a:custClr name="Active blue 70%">
      <a:srgbClr val="3DA1FF"/>
    </a:custClr>
    <a:custClr name="Bright mint">
      <a:srgbClr val="AFFDFD"/>
    </a:custClr>
    <a:custClr name="Mint">
      <a:srgbClr val="CDF5E8"/>
    </a:custClr>
    <a:custClr name="Stone">
      <a:srgbClr val="E8E8C9"/>
    </a:custClr>
    <a:custClr name="Map colour">
      <a:srgbClr val="D8D8D8"/>
    </a:custClr>
    <a:custClr name="Map highlight">
      <a:srgbClr val="DCCFBA"/>
    </a:custClr>
    <a:custClr name="Light blue 50%">
      <a:srgbClr val="7FBADA"/>
    </a:custClr>
    <a:custClr name="Table highlight">
      <a:srgbClr val="E5F1F8"/>
    </a:custClr>
    <a:custClr name="Table total">
      <a:srgbClr val="4C9FCC"/>
    </a:custClr>
    <a:custClr name="Light gray">
      <a:srgbClr val="D9D9D9"/>
    </a:custClr>
    <a:custClr name=" ">
      <a:srgbClr val="FFFFFF"/>
    </a:custClr>
    <a:custClr name="RAG status - red">
      <a:srgbClr val="E90014"/>
    </a:custClr>
    <a:custClr name="RAG status - amber">
      <a:srgbClr val="FCB90F"/>
    </a:custClr>
    <a:custClr name="RAG status - green">
      <a:srgbClr val="198724"/>
    </a:custClr>
  </a:custClrLst>
  <a:extLst>
    <a:ext uri="{05A4C25C-085E-4340-85A3-A5531E510DB2}">
      <thm15:themeFamily xmlns:thm15="http://schemas.microsoft.com/office/thememl/2012/main" name="Barclays Global 2021 Letter.potx" id="{AF973C39-77E0-41D9-9F2C-F3848068BECC}" vid="{5286A725-A844-47D9-8576-34889B41D7C3}"/>
    </a:ext>
  </a:extLst>
</a:theme>
</file>

<file path=ppt/theme/theme2.xml><?xml version="1.0" encoding="utf-8"?>
<a:theme xmlns:a="http://schemas.openxmlformats.org/drawingml/2006/main" name="old_Barclays Global 2021 Letter Projection">
  <a:themeElements>
    <a:clrScheme name="BarclaysCaptivate">
      <a:dk1>
        <a:srgbClr val="000000"/>
      </a:dk1>
      <a:lt1>
        <a:srgbClr val="FFFFFF"/>
      </a:lt1>
      <a:dk2>
        <a:srgbClr val="44546A"/>
      </a:dk2>
      <a:lt2>
        <a:srgbClr val="D9D9D9"/>
      </a:lt2>
      <a:accent1>
        <a:srgbClr val="00AEEF"/>
      </a:accent1>
      <a:accent2>
        <a:srgbClr val="004476"/>
      </a:accent2>
      <a:accent3>
        <a:srgbClr val="006DE3"/>
      </a:accent3>
      <a:accent4>
        <a:srgbClr val="009E9E"/>
      </a:accent4>
      <a:accent5>
        <a:srgbClr val="454494"/>
      </a:accent5>
      <a:accent6>
        <a:srgbClr val="B99F76"/>
      </a:accent6>
      <a:hlink>
        <a:srgbClr val="006DE3"/>
      </a:hlink>
      <a:folHlink>
        <a:srgbClr val="B99F76"/>
      </a:folHlink>
    </a:clrScheme>
    <a:fontScheme name="Barclays Arial">
      <a:majorFont>
        <a:latin typeface="Barclays Effra"/>
        <a:ea typeface=""/>
        <a:cs typeface="Arial"/>
      </a:majorFont>
      <a:minorFont>
        <a:latin typeface="Barclays Effr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0" tIns="0" rIns="18288" bIns="1828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rgbClr val="000000"/>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0" tIns="0" rIns="18288" bIns="1828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rgbClr val="000000"/>
            </a:solidFill>
            <a:effectLst/>
            <a:latin typeface="Arial" pitchFamily="34" charset="0"/>
            <a:cs typeface="Arial" pitchFamily="34" charset="0"/>
          </a:defRPr>
        </a:defPPr>
      </a:lstStyle>
    </a:lnDef>
  </a:objectDefaults>
  <a:extraClrSchemeLst/>
  <a:custClrLst>
    <a:custClr name="Purple">
      <a:srgbClr val="843088"/>
    </a:custClr>
    <a:custClr name="Bright claret">
      <a:srgbClr val="E1C0E2"/>
    </a:custClr>
    <a:custClr name="Light blue">
      <a:srgbClr val="0076B6"/>
    </a:custClr>
    <a:custClr name="Cyan 40%">
      <a:srgbClr val="99DFF9"/>
    </a:custClr>
    <a:custClr name="Black 35%">
      <a:srgbClr val="B3B3B3"/>
    </a:custClr>
    <a:custClr name="Dark gray">
      <a:srgbClr val="44546A"/>
    </a:custClr>
    <a:custClr name="Lime">
      <a:srgbClr val="82C553"/>
    </a:custClr>
    <a:custClr name="Orange">
      <a:srgbClr val="FFCB05"/>
    </a:custClr>
    <a:custClr name="Bright orange">
      <a:srgbClr val="F58420"/>
    </a:custClr>
    <a:custClr name="Bright claret 30%">
      <a:srgbClr val="C7237A"/>
    </a:custClr>
    <a:custClr name="Primary blue">
      <a:srgbClr val="1A2042"/>
    </a:custClr>
    <a:custClr name="Claret">
      <a:srgbClr val="752157"/>
    </a:custClr>
    <a:custClr name="Light blue 75%">
      <a:srgbClr val="4098C8"/>
    </a:custClr>
    <a:custClr name="Dark teal">
      <a:srgbClr val="004750"/>
    </a:custClr>
    <a:custClr name="Dark purple">
      <a:srgbClr val="4C3D6C"/>
    </a:custClr>
    <a:custClr name="Mid Purple">
      <a:srgbClr val="7D7CB4"/>
    </a:custClr>
    <a:custClr name="Active blue 70%">
      <a:srgbClr val="3DA1FF"/>
    </a:custClr>
    <a:custClr name="Bright mint">
      <a:srgbClr val="AFFDFD"/>
    </a:custClr>
    <a:custClr name="Mint">
      <a:srgbClr val="CDF5E8"/>
    </a:custClr>
    <a:custClr name="Stone">
      <a:srgbClr val="E8E8C9"/>
    </a:custClr>
    <a:custClr name="Map colour">
      <a:srgbClr val="D8D8D8"/>
    </a:custClr>
    <a:custClr name="Map highlight">
      <a:srgbClr val="DCCFBA"/>
    </a:custClr>
    <a:custClr name="Light blue 50%">
      <a:srgbClr val="7FBADA"/>
    </a:custClr>
    <a:custClr name="Table highlight">
      <a:srgbClr val="E5F1F8"/>
    </a:custClr>
    <a:custClr name="Table total">
      <a:srgbClr val="4C9FCC"/>
    </a:custClr>
    <a:custClr name="Light gray">
      <a:srgbClr val="D9D9D9"/>
    </a:custClr>
    <a:custClr name=" ">
      <a:srgbClr val="FFFFFF"/>
    </a:custClr>
    <a:custClr name="RAG status - red">
      <a:srgbClr val="E90014"/>
    </a:custClr>
    <a:custClr name="RAG status - amber">
      <a:srgbClr val="E1B90F"/>
    </a:custClr>
    <a:custClr name="RAG status - green">
      <a:srgbClr val="198724"/>
    </a:custClr>
  </a:custClrLst>
  <a:extLst>
    <a:ext uri="{05A4C25C-085E-4340-85A3-A5531E510DB2}">
      <thm15:themeFamily xmlns:thm15="http://schemas.microsoft.com/office/thememl/2012/main" name="Barclays Global 2021 Letter.potx" id="{AF973C39-77E0-41D9-9F2C-F3848068BECC}" vid="{37C1E865-D112-41E4-BE4D-40690C27F2D1}"/>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9C862B2B5C774DAF152931BC5193B2" ma:contentTypeVersion="21" ma:contentTypeDescription="Create a new document." ma:contentTypeScope="" ma:versionID="2bf54d7c94c809b9654e6d8a0dd48bb3">
  <xsd:schema xmlns:xsd="http://www.w3.org/2001/XMLSchema" xmlns:xs="http://www.w3.org/2001/XMLSchema" xmlns:p="http://schemas.microsoft.com/office/2006/metadata/properties" xmlns:ns2="f20084d7-61e8-404e-beff-acc10ebb1c4c" xmlns:ns3="fd6fbb7f-0d31-47a8-8a19-38b5c1e6bff0" xmlns:ns4="cdf71830-c9e3-49d3-97db-b43ec28a30d4" targetNamespace="http://schemas.microsoft.com/office/2006/metadata/properties" ma:root="true" ma:fieldsID="e6faf85e5254d7c9d07cc17b7239a519" ns2:_="" ns3:_="" ns4:_="">
    <xsd:import namespace="f20084d7-61e8-404e-beff-acc10ebb1c4c"/>
    <xsd:import namespace="fd6fbb7f-0d31-47a8-8a19-38b5c1e6bff0"/>
    <xsd:import namespace="cdf71830-c9e3-49d3-97db-b43ec28a30d4"/>
    <xsd:element name="properties">
      <xsd:complexType>
        <xsd:sequence>
          <xsd:element name="documentManagement">
            <xsd:complexType>
              <xsd:all>
                <xsd:element ref="ns2:Category" minOccurs="0"/>
                <xsd:element ref="ns2:TemplateSize" minOccurs="0"/>
                <xsd:element ref="ns2:Caption" minOccurs="0"/>
                <xsd:element ref="ns2:MediaServiceMetadata" minOccurs="0"/>
                <xsd:element ref="ns2:MediaServiceFastMetadata" minOccurs="0"/>
                <xsd:element ref="ns3:SharedWithUsers" minOccurs="0"/>
                <xsd:element ref="ns3:SharedWithDetails" minOccurs="0"/>
                <xsd:element ref="ns2:Region" minOccurs="0"/>
                <xsd:element ref="ns2:Key" minOccurs="0"/>
                <xsd:element ref="ns2:Layouts" minOccurs="0"/>
                <xsd:element ref="ns2:ItemsOrder" minOccurs="0"/>
                <xsd:element ref="ns2:lcf76f155ced4ddcb4097134ff3c332f" minOccurs="0"/>
                <xsd:element ref="ns4:TaxCatchAll" minOccurs="0"/>
                <xsd:element ref="ns2:MediaServiceDateTaken" minOccurs="0"/>
                <xsd:element ref="ns2:MediaServiceObjectDetectorVersion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0084d7-61e8-404e-beff-acc10ebb1c4c"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Tables"/>
          <xsd:enumeration value="Quotes and AutoShapes"/>
          <xsd:enumeration value="Diagrams"/>
          <xsd:enumeration value="Maps"/>
          <xsd:enumeration value="Time Lines and Calendars"/>
          <xsd:enumeration value="Qualifications"/>
          <xsd:enumeration value="Team Pages"/>
          <xsd:enumeration value="Brand Info"/>
          <xsd:enumeration value="Investment Banking"/>
          <xsd:enumeration value="Gallery"/>
        </xsd:restriction>
      </xsd:simpleType>
    </xsd:element>
    <xsd:element name="TemplateSize" ma:index="9" nillable="true" ma:displayName="Template Size" ma:format="Dropdown" ma:internalName="TemplateSize">
      <xsd:simpleType>
        <xsd:restriction base="dms:Choice">
          <xsd:enumeration value="Letter"/>
          <xsd:enumeration value="A4"/>
          <xsd:enumeration value="Widescreen"/>
        </xsd:restriction>
      </xsd:simpleType>
    </xsd:element>
    <xsd:element name="Caption" ma:index="10" nillable="true" ma:displayName="Caption" ma:format="Dropdown" ma:internalName="Caption">
      <xsd:simpleType>
        <xsd:restriction base="dms:Choice">
          <xsd:enumeration value="Quotes and AutoShapes"/>
          <xsd:enumeration value="Moon, Arrow and Comparison"/>
          <xsd:enumeration value="Team Pages"/>
          <xsd:enumeration value="Circular Arrangements"/>
          <xsd:enumeration value="Magic Quadrants"/>
          <xsd:enumeration value="Process Diagrams"/>
          <xsd:enumeration value="Puzzles"/>
          <xsd:enumeration value="Ring Diagrams"/>
          <xsd:enumeration value="Structure Diagrams"/>
          <xsd:enumeration value="Venn Diagrams"/>
          <xsd:enumeration value="Americas"/>
          <xsd:enumeration value="EMEA"/>
          <xsd:enumeration value="World"/>
          <xsd:enumeration value="Time Lines and Calendars"/>
          <xsd:enumeration value="Qualifications"/>
          <xsd:enumeration value="Brand Guides"/>
          <xsd:enumeration value="New PresBuilder Letter"/>
          <xsd:enumeration value="New PresBuilder A4"/>
          <xsd:enumeration value="New PresBuilder WideScreen"/>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Region" ma:index="15" nillable="true" ma:displayName="Region" ma:description="Region for disclaimer" ma:format="Dropdown" ma:internalName="Region">
      <xsd:simpleType>
        <xsd:restriction base="dms:Choice">
          <xsd:enumeration value="AMER"/>
          <xsd:enumeration value="EMEA"/>
          <xsd:enumeration value="APAC"/>
        </xsd:restriction>
      </xsd:simpleType>
    </xsd:element>
    <xsd:element name="Key" ma:index="16" nillable="true" ma:displayName="Key" ma:format="Dropdown" ma:internalName="Key">
      <xsd:simpleType>
        <xsd:restriction base="dms:Choice">
          <xsd:enumeration value="NEWPBCAPL"/>
          <xsd:enumeration value="NEWPBCAPW"/>
          <xsd:enumeration value="NEWPBCAP"/>
          <xsd:enumeration value="M2"/>
        </xsd:restriction>
      </xsd:simpleType>
    </xsd:element>
    <xsd:element name="Layouts" ma:index="17" nillable="true" ma:displayName="Layouts" ma:format="Dropdown" ma:internalName="Layouts">
      <xsd:simpleType>
        <xsd:restriction base="dms:Text">
          <xsd:maxLength value="255"/>
        </xsd:restriction>
      </xsd:simpleType>
    </xsd:element>
    <xsd:element name="ItemsOrder" ma:index="18" nillable="true" ma:displayName="ItemsOrder" ma:format="Dropdown" ma:internalName="ItemsOrder">
      <xsd:simpleType>
        <xsd:restriction base="dms:Text">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2637938f-6787-436b-829d-1b6aabaf826b" ma:termSetId="09814cd3-568e-fe90-9814-8d621ff8fb84" ma:anchorId="fba54fb3-c3e1-fe81-a776-ca4b69148c4d" ma:open="true" ma:isKeyword="false">
      <xsd:complexType>
        <xsd:sequence>
          <xsd:element ref="pc:Terms" minOccurs="0" maxOccurs="1"/>
        </xsd:sequence>
      </xsd:complexType>
    </xsd:element>
    <xsd:element name="MediaServiceDateTaken" ma:index="22" nillable="true" ma:displayName="MediaServiceDateTaken" ma:hidden="true" ma:indexed="true" ma:internalName="MediaServiceDateTake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element name="MediaServiceEventHashCode" ma:index="25" nillable="true" ma:displayName="MediaServiceEventHashCode" ma:hidden="true" ma:internalName="MediaServiceEventHashCode" ma:readOnly="true">
      <xsd:simpleType>
        <xsd:restriction base="dms:Text"/>
      </xsd:simpleType>
    </xsd:element>
    <xsd:element name="MediaServiceOCR" ma:index="26" nillable="true" ma:displayName="Extracted Text" ma:internalName="MediaServiceOCR" ma:readOnly="true">
      <xsd:simpleType>
        <xsd:restriction base="dms:Note">
          <xsd:maxLength value="255"/>
        </xsd:restriction>
      </xsd:simpleType>
    </xsd:element>
    <xsd:element name="MediaServiceLocation" ma:index="27"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6fbb7f-0d31-47a8-8a19-38b5c1e6bff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f71830-c9e3-49d3-97db-b43ec28a30d4"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9c453724-d7d2-462c-840a-42c59a1692f3}" ma:internalName="TaxCatchAll" ma:showField="CatchAllData" ma:web="cdf71830-c9e3-49d3-97db-b43ec28a30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youts xmlns="f20084d7-61e8-404e-beff-acc10ebb1c4c">C7,C5,C6,A2,T1,S1,S2,S3,S6,S7,C4,A3,S8,C8,C9,C10,C11,S9,S10,S11,S12</Layouts>
    <Region xmlns="f20084d7-61e8-404e-beff-acc10ebb1c4c" xsi:nil="true"/>
    <Key xmlns="f20084d7-61e8-404e-beff-acc10ebb1c4c">NEWPBCAPL</Key>
    <TemplateSize xmlns="f20084d7-61e8-404e-beff-acc10ebb1c4c">Letter</TemplateSize>
    <ItemsOrder xmlns="f20084d7-61e8-404e-beff-acc10ebb1c4c">10</ItemsOrder>
    <Caption xmlns="f20084d7-61e8-404e-beff-acc10ebb1c4c">New PresBuilder Letter</Caption>
    <Category xmlns="f20084d7-61e8-404e-beff-acc10ebb1c4c">Investment Banking</Category>
    <TaxCatchAll xmlns="cdf71830-c9e3-49d3-97db-b43ec28a30d4" xsi:nil="true"/>
    <lcf76f155ced4ddcb4097134ff3c332f xmlns="f20084d7-61e8-404e-beff-acc10ebb1c4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C94566-D1B0-429B-98E2-1570C8D4CA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0084d7-61e8-404e-beff-acc10ebb1c4c"/>
    <ds:schemaRef ds:uri="fd6fbb7f-0d31-47a8-8a19-38b5c1e6bff0"/>
    <ds:schemaRef ds:uri="cdf71830-c9e3-49d3-97db-b43ec28a30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E6A9EC-70B2-4C9A-B73E-1A7E61FE92A5}">
  <ds:schemaRefs>
    <ds:schemaRef ds:uri="http://schemas.microsoft.com/office/infopath/2007/PartnerControls"/>
    <ds:schemaRef ds:uri="fd6fbb7f-0d31-47a8-8a19-38b5c1e6bff0"/>
    <ds:schemaRef ds:uri="http://schemas.microsoft.com/office/2006/metadata/properties"/>
    <ds:schemaRef ds:uri="f20084d7-61e8-404e-beff-acc10ebb1c4c"/>
    <ds:schemaRef ds:uri="http://purl.org/dc/terms/"/>
    <ds:schemaRef ds:uri="http://www.w3.org/XML/1998/namespace"/>
    <ds:schemaRef ds:uri="http://purl.org/dc/dcmitype/"/>
    <ds:schemaRef ds:uri="cdf71830-c9e3-49d3-97db-b43ec28a30d4"/>
    <ds:schemaRef ds:uri="http://schemas.microsoft.com/office/2006/documentManagement/typ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5ECEEBF4-7E4F-423B-B7A7-297EF53B6B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0</vt:i4>
      </vt:variant>
    </vt:vector>
  </HeadingPairs>
  <TitlesOfParts>
    <vt:vector size="8" baseType="lpstr">
      <vt:lpstr>Arial</vt:lpstr>
      <vt:lpstr>Barclays Effra</vt:lpstr>
      <vt:lpstr>Times New Roman</vt:lpstr>
      <vt:lpstr>Wingdings</vt:lpstr>
      <vt:lpstr>Wingdings 2</vt:lpstr>
      <vt:lpstr>Wingdings 3</vt:lpstr>
      <vt:lpstr>old_Barclays Global 2021 Letter Print</vt:lpstr>
      <vt:lpstr>old_Barclays Global 2021 Letter Projection</vt:lpstr>
    </vt:vector>
  </TitlesOfParts>
  <Company>Barclays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QuantifAI : Pitcher</dc:title>
  <dc:creator>Blochtchinski, Anton: Investment Bank (NYK)</dc:creator>
  <cp:lastModifiedBy>Christopher Rojas</cp:lastModifiedBy>
  <cp:revision>102</cp:revision>
  <dcterms:created xsi:type="dcterms:W3CDTF">2024-10-25T07:01:08Z</dcterms:created>
  <dcterms:modified xsi:type="dcterms:W3CDTF">2024-11-11T03:46:04Z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Enabled">
    <vt:lpwstr>true</vt:lpwstr>
  </property>
  <property fmtid="{D5CDD505-2E9C-101B-9397-08002B2CF9AE}" pid="3" name="MSIP_Label_c754cbb2-29ed-4ffe-af90-a08465e0dd2c_SetDate">
    <vt:lpwstr>2023-04-25T07:44:25Z</vt:lpwstr>
  </property>
  <property fmtid="{D5CDD505-2E9C-101B-9397-08002B2CF9AE}" pid="4" name="MSIP_Label_c754cbb2-29ed-4ffe-af90-a08465e0dd2c_Method">
    <vt:lpwstr>Standard</vt:lpwstr>
  </property>
  <property fmtid="{D5CDD505-2E9C-101B-9397-08002B2CF9AE}" pid="5" name="MSIP_Label_c754cbb2-29ed-4ffe-af90-a08465e0dd2c_Name">
    <vt:lpwstr>Unrestricted</vt:lpwstr>
  </property>
  <property fmtid="{D5CDD505-2E9C-101B-9397-08002B2CF9AE}" pid="6" name="MSIP_Label_c754cbb2-29ed-4ffe-af90-a08465e0dd2c_SiteId">
    <vt:lpwstr>c4b62f1d-01e0-4107-a0cc-5ac886858b23</vt:lpwstr>
  </property>
  <property fmtid="{D5CDD505-2E9C-101B-9397-08002B2CF9AE}" pid="7" name="MSIP_Label_c754cbb2-29ed-4ffe-af90-a08465e0dd2c_ContentBits">
    <vt:lpwstr>0</vt:lpwstr>
  </property>
  <property fmtid="{D5CDD505-2E9C-101B-9397-08002B2CF9AE}" pid="8" name="BarclaysDC">
    <vt:lpwstr>Unrestricted</vt:lpwstr>
  </property>
  <property fmtid="{D5CDD505-2E9C-101B-9397-08002B2CF9AE}" pid="9" name="ContentTypeId">
    <vt:lpwstr>0x010100539C862B2B5C774DAF152931BC5193B2</vt:lpwstr>
  </property>
  <property fmtid="{D5CDD505-2E9C-101B-9397-08002B2CF9AE}" pid="10" name="_NewReviewCycle">
    <vt:lpwstr/>
  </property>
</Properties>
</file>