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11/10/24 10:46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11/10/24 10:46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3.png"/><Relationship Id="rId2" Type="http://schemas.openxmlformats.org/officeDocument/2006/relationships/tags" Target="../tags/tag9.xml"/><Relationship Id="rId16" Type="http://schemas.openxmlformats.org/officeDocument/2006/relationships/image" Target="../media/image2.emf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3.png"/><Relationship Id="rId2" Type="http://schemas.openxmlformats.org/officeDocument/2006/relationships/tags" Target="../tags/tag136.xml"/><Relationship Id="rId16" Type="http://schemas.openxmlformats.org/officeDocument/2006/relationships/image" Target="../media/image2.emf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image" Target="../media/image3.png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3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2.emf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2.emf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image" Target="../media/image3.png"/><Relationship Id="rId2" Type="http://schemas.openxmlformats.org/officeDocument/2006/relationships/tags" Target="../tags/tag184.xml"/><Relationship Id="rId16" Type="http://schemas.openxmlformats.org/officeDocument/2006/relationships/image" Target="../media/image2.emf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image" Target="../media/image3.png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image" Target="../media/image2.emf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2.emf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2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3.png"/><Relationship Id="rId2" Type="http://schemas.openxmlformats.org/officeDocument/2006/relationships/tags" Target="../tags/tag57.xml"/><Relationship Id="rId16" Type="http://schemas.openxmlformats.org/officeDocument/2006/relationships/image" Target="../media/image2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3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2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ags" Target="../tags/tag130.xml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133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1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20" Type="http://schemas.openxmlformats.org/officeDocument/2006/relationships/tags" Target="../tags/tag13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131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ags" Target="../tags/tag1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9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1" r:id="rId16"/>
    <p:sldLayoutId id="2147483737" r:id="rId17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102</cp:revision>
  <dcterms:created xsi:type="dcterms:W3CDTF">2024-10-25T07:01:08Z</dcterms:created>
  <dcterms:modified xsi:type="dcterms:W3CDTF">2024-11-11T03:46:04Z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