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3545" r:id="rId2"/>
    <p:sldId id="13546" r:id="rId3"/>
    <p:sldId id="13547" r:id="rId4"/>
    <p:sldId id="13548" r:id="rId5"/>
    <p:sldId id="13549" r:id="rId6"/>
    <p:sldId id="13550" r:id="rId7"/>
    <p:sldId id="13551" r:id="rId8"/>
    <p:sldId id="13552" r:id="rId9"/>
    <p:sldId id="13553" r:id="rId10"/>
    <p:sldId id="13554" r:id="rId11"/>
    <p:sldId id="13555" r:id="rId12"/>
    <p:sldId id="13556" r:id="rId13"/>
    <p:sldId id="13557" r:id="rId14"/>
    <p:sldId id="135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7335F-FF2A-4AA4-8597-1A25A492CCC3}" v="6" dt="2022-09-26T14:50:4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75" autoAdjust="0"/>
    <p:restoredTop sz="97634" autoAdjust="0"/>
  </p:normalViewPr>
  <p:slideViewPr>
    <p:cSldViewPr snapToGrid="0">
      <p:cViewPr varScale="1">
        <p:scale>
          <a:sx n="64" d="100"/>
          <a:sy n="64" d="100"/>
        </p:scale>
        <p:origin x="72" y="2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Rowland" userId="661a4c97-e62e-4b01-aaa3-f05f98b9e506" providerId="ADAL" clId="{948C95C6-77BA-484F-93A6-E4748335337A}"/>
    <pc:docChg chg="undo custSel addSld delSld modSld addMainMaster delMainMaster modMainMaster">
      <pc:chgData name="Chris Rowland" userId="661a4c97-e62e-4b01-aaa3-f05f98b9e506" providerId="ADAL" clId="{948C95C6-77BA-484F-93A6-E4748335337A}" dt="2022-09-09T04:58:21.582" v="128" actId="700"/>
      <pc:docMkLst>
        <pc:docMk/>
      </pc:docMkLst>
      <pc:sldChg chg="addSp delSp modSp mod modClrScheme chgLayout">
        <pc:chgData name="Chris Rowland" userId="661a4c97-e62e-4b01-aaa3-f05f98b9e506" providerId="ADAL" clId="{948C95C6-77BA-484F-93A6-E4748335337A}" dt="2022-09-09T04:56:17.101" v="103" actId="700"/>
        <pc:sldMkLst>
          <pc:docMk/>
          <pc:sldMk cId="479165203" sldId="13545"/>
        </pc:sldMkLst>
        <pc:spChg chg="add del mod ord">
          <ac:chgData name="Chris Rowland" userId="661a4c97-e62e-4b01-aaa3-f05f98b9e506" providerId="ADAL" clId="{948C95C6-77BA-484F-93A6-E4748335337A}" dt="2022-09-09T04:56:17.101" v="103" actId="700"/>
          <ac:spMkLst>
            <pc:docMk/>
            <pc:sldMk cId="479165203" sldId="13545"/>
            <ac:spMk id="2" creationId="{B2DC1882-CA76-7985-C255-784F40F80205}"/>
          </ac:spMkLst>
        </pc:spChg>
        <pc:spChg chg="add del mod ord">
          <ac:chgData name="Chris Rowland" userId="661a4c97-e62e-4b01-aaa3-f05f98b9e506" providerId="ADAL" clId="{948C95C6-77BA-484F-93A6-E4748335337A}" dt="2022-09-09T04:56:17.101" v="103" actId="700"/>
          <ac:spMkLst>
            <pc:docMk/>
            <pc:sldMk cId="479165203" sldId="13545"/>
            <ac:spMk id="3" creationId="{E8912711-A7CD-E403-E897-ACF25FE89F3C}"/>
          </ac:spMkLst>
        </pc:spChg>
        <pc:spChg chg="add mod ord">
          <ac:chgData name="Chris Rowland" userId="661a4c97-e62e-4b01-aaa3-f05f98b9e506" providerId="ADAL" clId="{948C95C6-77BA-484F-93A6-E4748335337A}" dt="2022-09-09T04:56:17.101" v="103" actId="700"/>
          <ac:spMkLst>
            <pc:docMk/>
            <pc:sldMk cId="479165203" sldId="13545"/>
            <ac:spMk id="4" creationId="{97B25FD2-CA3B-E2EC-0C59-A1F6EA99E086}"/>
          </ac:spMkLst>
        </pc:spChg>
        <pc:spChg chg="mod ord">
          <ac:chgData name="Chris Rowland" userId="661a4c97-e62e-4b01-aaa3-f05f98b9e506" providerId="ADAL" clId="{948C95C6-77BA-484F-93A6-E4748335337A}" dt="2022-09-09T04:56:17.101" v="103" actId="700"/>
          <ac:spMkLst>
            <pc:docMk/>
            <pc:sldMk cId="479165203" sldId="13545"/>
            <ac:spMk id="5" creationId="{E2AA416A-9F20-45F5-9F3B-1B530A9F2DD3}"/>
          </ac:spMkLst>
        </pc:spChg>
        <pc:spChg chg="add mod ord">
          <ac:chgData name="Chris Rowland" userId="661a4c97-e62e-4b01-aaa3-f05f98b9e506" providerId="ADAL" clId="{948C95C6-77BA-484F-93A6-E4748335337A}" dt="2022-09-09T04:56:17.101" v="103" actId="700"/>
          <ac:spMkLst>
            <pc:docMk/>
            <pc:sldMk cId="479165203" sldId="13545"/>
            <ac:spMk id="6" creationId="{629457AB-BB38-A370-11F0-7A723A3C5DB6}"/>
          </ac:spMkLst>
        </pc:spChg>
        <pc:spChg chg="mod ord">
          <ac:chgData name="Chris Rowland" userId="661a4c97-e62e-4b01-aaa3-f05f98b9e506" providerId="ADAL" clId="{948C95C6-77BA-484F-93A6-E4748335337A}" dt="2022-09-09T04:56:17.101" v="103" actId="700"/>
          <ac:spMkLst>
            <pc:docMk/>
            <pc:sldMk cId="479165203" sldId="13545"/>
            <ac:spMk id="7" creationId="{DFA67B8F-3981-4C22-A89D-535F4A329C6B}"/>
          </ac:spMkLst>
        </pc:spChg>
        <pc:spChg chg="del mod ord">
          <ac:chgData name="Chris Rowland" userId="661a4c97-e62e-4b01-aaa3-f05f98b9e506" providerId="ADAL" clId="{948C95C6-77BA-484F-93A6-E4748335337A}" dt="2022-09-09T04:18:05.204" v="29" actId="700"/>
          <ac:spMkLst>
            <pc:docMk/>
            <pc:sldMk cId="479165203" sldId="13545"/>
            <ac:spMk id="41" creationId="{F673F28C-8F0C-4902-ADFD-AD44B6007147}"/>
          </ac:spMkLst>
        </pc:spChg>
        <pc:spChg chg="del mod ord">
          <ac:chgData name="Chris Rowland" userId="661a4c97-e62e-4b01-aaa3-f05f98b9e506" providerId="ADAL" clId="{948C95C6-77BA-484F-93A6-E4748335337A}" dt="2022-09-09T04:18:05.204" v="29" actId="700"/>
          <ac:spMkLst>
            <pc:docMk/>
            <pc:sldMk cId="479165203" sldId="13545"/>
            <ac:spMk id="42" creationId="{D3418F5E-3C5E-49E9-A2C2-66F81A509721}"/>
          </ac:spMkLst>
        </pc:spChg>
        <pc:spChg chg="mod ord">
          <ac:chgData name="Chris Rowland" userId="661a4c97-e62e-4b01-aaa3-f05f98b9e506" providerId="ADAL" clId="{948C95C6-77BA-484F-93A6-E4748335337A}" dt="2022-09-09T04:56:17.101" v="103" actId="700"/>
          <ac:spMkLst>
            <pc:docMk/>
            <pc:sldMk cId="479165203" sldId="13545"/>
            <ac:spMk id="43" creationId="{9632947F-62D7-406E-ADF5-A927E36BD45B}"/>
          </ac:spMkLst>
        </pc:spChg>
      </pc:sldChg>
      <pc:sldChg chg="new">
        <pc:chgData name="Chris Rowland" userId="661a4c97-e62e-4b01-aaa3-f05f98b9e506" providerId="ADAL" clId="{948C95C6-77BA-484F-93A6-E4748335337A}" dt="2022-09-09T04:56:21.655" v="104" actId="680"/>
        <pc:sldMkLst>
          <pc:docMk/>
          <pc:sldMk cId="672226864" sldId="13546"/>
        </pc:sldMkLst>
      </pc:sldChg>
      <pc:sldChg chg="addSp delSp modSp del mod modClrScheme chgLayout">
        <pc:chgData name="Chris Rowland" userId="661a4c97-e62e-4b01-aaa3-f05f98b9e506" providerId="ADAL" clId="{948C95C6-77BA-484F-93A6-E4748335337A}" dt="2022-09-09T04:56:12.684" v="102" actId="2696"/>
        <pc:sldMkLst>
          <pc:docMk/>
          <pc:sldMk cId="3809814146" sldId="13546"/>
        </pc:sldMkLst>
        <pc:spChg chg="add mod ord">
          <ac:chgData name="Chris Rowland" userId="661a4c97-e62e-4b01-aaa3-f05f98b9e506" providerId="ADAL" clId="{948C95C6-77BA-484F-93A6-E4748335337A}" dt="2022-09-09T04:27:32.345" v="41" actId="700"/>
          <ac:spMkLst>
            <pc:docMk/>
            <pc:sldMk cId="3809814146" sldId="13546"/>
            <ac:spMk id="2" creationId="{266648AF-724D-A7B4-B27D-C4CFF4BD833E}"/>
          </ac:spMkLst>
        </pc:spChg>
        <pc:spChg chg="add mod ord">
          <ac:chgData name="Chris Rowland" userId="661a4c97-e62e-4b01-aaa3-f05f98b9e506" providerId="ADAL" clId="{948C95C6-77BA-484F-93A6-E4748335337A}" dt="2022-09-09T04:27:32.345" v="41" actId="700"/>
          <ac:spMkLst>
            <pc:docMk/>
            <pc:sldMk cId="3809814146" sldId="13546"/>
            <ac:spMk id="3" creationId="{1113F13E-EECD-0D06-E9AC-E39E44B28C2F}"/>
          </ac:spMkLst>
        </pc:spChg>
        <pc:spChg chg="mod ord">
          <ac:chgData name="Chris Rowland" userId="661a4c97-e62e-4b01-aaa3-f05f98b9e506" providerId="ADAL" clId="{948C95C6-77BA-484F-93A6-E4748335337A}" dt="2022-09-09T04:27:32.345" v="41" actId="700"/>
          <ac:spMkLst>
            <pc:docMk/>
            <pc:sldMk cId="3809814146" sldId="13546"/>
            <ac:spMk id="4" creationId="{59207F09-275D-4E28-930F-64372EADE9F3}"/>
          </ac:spMkLst>
        </pc:spChg>
        <pc:spChg chg="mod ord">
          <ac:chgData name="Chris Rowland" userId="661a4c97-e62e-4b01-aaa3-f05f98b9e506" providerId="ADAL" clId="{948C95C6-77BA-484F-93A6-E4748335337A}" dt="2022-09-09T04:27:32.345" v="41" actId="700"/>
          <ac:spMkLst>
            <pc:docMk/>
            <pc:sldMk cId="3809814146" sldId="13546"/>
            <ac:spMk id="5" creationId="{CE197E06-0A8B-42A5-BBE3-2093EF801CC9}"/>
          </ac:spMkLst>
        </pc:spChg>
        <pc:spChg chg="mod ord">
          <ac:chgData name="Chris Rowland" userId="661a4c97-e62e-4b01-aaa3-f05f98b9e506" providerId="ADAL" clId="{948C95C6-77BA-484F-93A6-E4748335337A}" dt="2022-09-09T04:27:32.345" v="41" actId="700"/>
          <ac:spMkLst>
            <pc:docMk/>
            <pc:sldMk cId="3809814146" sldId="13546"/>
            <ac:spMk id="6" creationId="{5E1CC13F-65F6-4882-A7B1-EB5DB0C174A5}"/>
          </ac:spMkLst>
        </pc:spChg>
        <pc:spChg chg="del mod ord">
          <ac:chgData name="Chris Rowland" userId="661a4c97-e62e-4b01-aaa3-f05f98b9e506" providerId="ADAL" clId="{948C95C6-77BA-484F-93A6-E4748335337A}" dt="2022-09-09T04:27:32.345" v="41" actId="700"/>
          <ac:spMkLst>
            <pc:docMk/>
            <pc:sldMk cId="3809814146" sldId="13546"/>
            <ac:spMk id="15" creationId="{E2ECD404-AF17-4B8A-B0A1-71399A979F32}"/>
          </ac:spMkLst>
        </pc:spChg>
        <pc:spChg chg="del mod ord">
          <ac:chgData name="Chris Rowland" userId="661a4c97-e62e-4b01-aaa3-f05f98b9e506" providerId="ADAL" clId="{948C95C6-77BA-484F-93A6-E4748335337A}" dt="2022-09-09T04:27:32.345" v="41" actId="700"/>
          <ac:spMkLst>
            <pc:docMk/>
            <pc:sldMk cId="3809814146" sldId="13546"/>
            <ac:spMk id="16" creationId="{62E66A79-1CCE-4220-8D9B-9F35F9A55BFD}"/>
          </ac:spMkLst>
        </pc:spChg>
      </pc:sldChg>
      <pc:sldChg chg="addSp delSp modSp del mod modClrScheme chgLayout">
        <pc:chgData name="Chris Rowland" userId="661a4c97-e62e-4b01-aaa3-f05f98b9e506" providerId="ADAL" clId="{948C95C6-77BA-484F-93A6-E4748335337A}" dt="2022-09-09T04:56:12.684" v="102" actId="2696"/>
        <pc:sldMkLst>
          <pc:docMk/>
          <pc:sldMk cId="1160052665" sldId="13547"/>
        </pc:sldMkLst>
        <pc:spChg chg="add mod ord">
          <ac:chgData name="Chris Rowland" userId="661a4c97-e62e-4b01-aaa3-f05f98b9e506" providerId="ADAL" clId="{948C95C6-77BA-484F-93A6-E4748335337A}" dt="2022-09-09T04:35:36.283" v="59" actId="700"/>
          <ac:spMkLst>
            <pc:docMk/>
            <pc:sldMk cId="1160052665" sldId="13547"/>
            <ac:spMk id="2" creationId="{A069AEFF-3D41-F7A1-CFB9-17464A8A72DB}"/>
          </ac:spMkLst>
        </pc:spChg>
        <pc:spChg chg="mod ord">
          <ac:chgData name="Chris Rowland" userId="661a4c97-e62e-4b01-aaa3-f05f98b9e506" providerId="ADAL" clId="{948C95C6-77BA-484F-93A6-E4748335337A}" dt="2022-09-09T04:35:36.283" v="59" actId="700"/>
          <ac:spMkLst>
            <pc:docMk/>
            <pc:sldMk cId="1160052665" sldId="13547"/>
            <ac:spMk id="4" creationId="{A6F54054-9381-4DE4-A205-75741E91C7ED}"/>
          </ac:spMkLst>
        </pc:spChg>
        <pc:spChg chg="mod ord">
          <ac:chgData name="Chris Rowland" userId="661a4c97-e62e-4b01-aaa3-f05f98b9e506" providerId="ADAL" clId="{948C95C6-77BA-484F-93A6-E4748335337A}" dt="2022-09-09T04:35:36.283" v="59" actId="700"/>
          <ac:spMkLst>
            <pc:docMk/>
            <pc:sldMk cId="1160052665" sldId="13547"/>
            <ac:spMk id="5" creationId="{6C407F5B-6C7D-44C9-AE4C-0E1A0B087F44}"/>
          </ac:spMkLst>
        </pc:spChg>
        <pc:spChg chg="mod ord">
          <ac:chgData name="Chris Rowland" userId="661a4c97-e62e-4b01-aaa3-f05f98b9e506" providerId="ADAL" clId="{948C95C6-77BA-484F-93A6-E4748335337A}" dt="2022-09-09T04:35:36.283" v="59" actId="700"/>
          <ac:spMkLst>
            <pc:docMk/>
            <pc:sldMk cId="1160052665" sldId="13547"/>
            <ac:spMk id="6" creationId="{56F55210-D3B2-4693-A3B9-D8EF35C7CC15}"/>
          </ac:spMkLst>
        </pc:spChg>
        <pc:spChg chg="del mod ord">
          <ac:chgData name="Chris Rowland" userId="661a4c97-e62e-4b01-aaa3-f05f98b9e506" providerId="ADAL" clId="{948C95C6-77BA-484F-93A6-E4748335337A}" dt="2022-09-09T04:35:36.283" v="59" actId="700"/>
          <ac:spMkLst>
            <pc:docMk/>
            <pc:sldMk cId="1160052665" sldId="13547"/>
            <ac:spMk id="9" creationId="{3C29AE20-66DA-4222-BD08-C48CFEBF5171}"/>
          </ac:spMkLst>
        </pc:spChg>
      </pc:sldChg>
      <pc:sldChg chg="addSp delSp modSp new mod modClrScheme chgLayout">
        <pc:chgData name="Chris Rowland" userId="661a4c97-e62e-4b01-aaa3-f05f98b9e506" providerId="ADAL" clId="{948C95C6-77BA-484F-93A6-E4748335337A}" dt="2022-09-09T04:56:32.964" v="106" actId="700"/>
        <pc:sldMkLst>
          <pc:docMk/>
          <pc:sldMk cId="1915544561" sldId="13547"/>
        </pc:sldMkLst>
        <pc:spChg chg="del mod ord">
          <ac:chgData name="Chris Rowland" userId="661a4c97-e62e-4b01-aaa3-f05f98b9e506" providerId="ADAL" clId="{948C95C6-77BA-484F-93A6-E4748335337A}" dt="2022-09-09T04:56:32.964" v="106" actId="700"/>
          <ac:spMkLst>
            <pc:docMk/>
            <pc:sldMk cId="1915544561" sldId="13547"/>
            <ac:spMk id="2" creationId="{B3D5C4A2-23DF-48F1-27A5-71979DC7CD37}"/>
          </ac:spMkLst>
        </pc:spChg>
        <pc:spChg chg="del">
          <ac:chgData name="Chris Rowland" userId="661a4c97-e62e-4b01-aaa3-f05f98b9e506" providerId="ADAL" clId="{948C95C6-77BA-484F-93A6-E4748335337A}" dt="2022-09-09T04:56:32.964" v="106" actId="700"/>
          <ac:spMkLst>
            <pc:docMk/>
            <pc:sldMk cId="1915544561" sldId="13547"/>
            <ac:spMk id="3" creationId="{91EFB405-E6D0-67E6-302C-F96CAC4EA6B3}"/>
          </ac:spMkLst>
        </pc:spChg>
        <pc:spChg chg="mod ord">
          <ac:chgData name="Chris Rowland" userId="661a4c97-e62e-4b01-aaa3-f05f98b9e506" providerId="ADAL" clId="{948C95C6-77BA-484F-93A6-E4748335337A}" dt="2022-09-09T04:56:32.964" v="106" actId="700"/>
          <ac:spMkLst>
            <pc:docMk/>
            <pc:sldMk cId="1915544561" sldId="13547"/>
            <ac:spMk id="4" creationId="{0CE1FBF7-4712-F315-61A4-CD561FC074BA}"/>
          </ac:spMkLst>
        </pc:spChg>
        <pc:spChg chg="mod ord">
          <ac:chgData name="Chris Rowland" userId="661a4c97-e62e-4b01-aaa3-f05f98b9e506" providerId="ADAL" clId="{948C95C6-77BA-484F-93A6-E4748335337A}" dt="2022-09-09T04:56:32.964" v="106" actId="700"/>
          <ac:spMkLst>
            <pc:docMk/>
            <pc:sldMk cId="1915544561" sldId="13547"/>
            <ac:spMk id="5" creationId="{AF39063F-C6B3-CBC9-A9AD-DE64CE9EE968}"/>
          </ac:spMkLst>
        </pc:spChg>
        <pc:spChg chg="mod ord">
          <ac:chgData name="Chris Rowland" userId="661a4c97-e62e-4b01-aaa3-f05f98b9e506" providerId="ADAL" clId="{948C95C6-77BA-484F-93A6-E4748335337A}" dt="2022-09-09T04:56:32.964" v="106" actId="700"/>
          <ac:spMkLst>
            <pc:docMk/>
            <pc:sldMk cId="1915544561" sldId="13547"/>
            <ac:spMk id="6" creationId="{AC998B96-C8DB-4ACE-08CE-B7108760FBC8}"/>
          </ac:spMkLst>
        </pc:spChg>
        <pc:spChg chg="add mod ord">
          <ac:chgData name="Chris Rowland" userId="661a4c97-e62e-4b01-aaa3-f05f98b9e506" providerId="ADAL" clId="{948C95C6-77BA-484F-93A6-E4748335337A}" dt="2022-09-09T04:56:32.964" v="106" actId="700"/>
          <ac:spMkLst>
            <pc:docMk/>
            <pc:sldMk cId="1915544561" sldId="13547"/>
            <ac:spMk id="7" creationId="{FF05B94F-998A-DBBF-13C3-4B2692FFFBFC}"/>
          </ac:spMkLst>
        </pc:spChg>
      </pc:sldChg>
      <pc:sldChg chg="addSp delSp modSp del mod modClrScheme chgLayout">
        <pc:chgData name="Chris Rowland" userId="661a4c97-e62e-4b01-aaa3-f05f98b9e506" providerId="ADAL" clId="{948C95C6-77BA-484F-93A6-E4748335337A}" dt="2022-09-09T04:56:12.684" v="102" actId="2696"/>
        <pc:sldMkLst>
          <pc:docMk/>
          <pc:sldMk cId="1145167895" sldId="13548"/>
        </pc:sldMkLst>
        <pc:spChg chg="mod ord">
          <ac:chgData name="Chris Rowland" userId="661a4c97-e62e-4b01-aaa3-f05f98b9e506" providerId="ADAL" clId="{948C95C6-77BA-484F-93A6-E4748335337A}" dt="2022-09-09T04:44:34.165" v="76" actId="700"/>
          <ac:spMkLst>
            <pc:docMk/>
            <pc:sldMk cId="1145167895" sldId="13548"/>
            <ac:spMk id="2" creationId="{D6F55756-7676-49E3-8E21-13AC00FF61EE}"/>
          </ac:spMkLst>
        </pc:spChg>
        <pc:spChg chg="mod ord">
          <ac:chgData name="Chris Rowland" userId="661a4c97-e62e-4b01-aaa3-f05f98b9e506" providerId="ADAL" clId="{948C95C6-77BA-484F-93A6-E4748335337A}" dt="2022-09-09T04:44:34.165" v="76" actId="700"/>
          <ac:spMkLst>
            <pc:docMk/>
            <pc:sldMk cId="1145167895" sldId="13548"/>
            <ac:spMk id="3" creationId="{898B7C29-F3BC-4A8E-AD6B-488ACA58C29A}"/>
          </ac:spMkLst>
        </pc:spChg>
        <pc:spChg chg="mod ord">
          <ac:chgData name="Chris Rowland" userId="661a4c97-e62e-4b01-aaa3-f05f98b9e506" providerId="ADAL" clId="{948C95C6-77BA-484F-93A6-E4748335337A}" dt="2022-09-09T04:44:34.165" v="76" actId="700"/>
          <ac:spMkLst>
            <pc:docMk/>
            <pc:sldMk cId="1145167895" sldId="13548"/>
            <ac:spMk id="4" creationId="{6AB36156-81DE-4BD1-9F8A-3A4066EAECCB}"/>
          </ac:spMkLst>
        </pc:spChg>
        <pc:spChg chg="add mod ord">
          <ac:chgData name="Chris Rowland" userId="661a4c97-e62e-4b01-aaa3-f05f98b9e506" providerId="ADAL" clId="{948C95C6-77BA-484F-93A6-E4748335337A}" dt="2022-09-09T04:44:34.165" v="76" actId="700"/>
          <ac:spMkLst>
            <pc:docMk/>
            <pc:sldMk cId="1145167895" sldId="13548"/>
            <ac:spMk id="5" creationId="{C083A728-97C8-8D44-F73B-CA0983B62AE0}"/>
          </ac:spMkLst>
        </pc:spChg>
        <pc:spChg chg="add mod ord">
          <ac:chgData name="Chris Rowland" userId="661a4c97-e62e-4b01-aaa3-f05f98b9e506" providerId="ADAL" clId="{948C95C6-77BA-484F-93A6-E4748335337A}" dt="2022-09-09T04:44:34.165" v="76" actId="700"/>
          <ac:spMkLst>
            <pc:docMk/>
            <pc:sldMk cId="1145167895" sldId="13548"/>
            <ac:spMk id="6" creationId="{7E8423AE-5208-0209-6977-9530E3ADC5E1}"/>
          </ac:spMkLst>
        </pc:spChg>
        <pc:spChg chg="add mod ord">
          <ac:chgData name="Chris Rowland" userId="661a4c97-e62e-4b01-aaa3-f05f98b9e506" providerId="ADAL" clId="{948C95C6-77BA-484F-93A6-E4748335337A}" dt="2022-09-09T04:44:34.165" v="76" actId="700"/>
          <ac:spMkLst>
            <pc:docMk/>
            <pc:sldMk cId="1145167895" sldId="13548"/>
            <ac:spMk id="7" creationId="{C1E99CBE-5A39-860F-8173-E58E28885783}"/>
          </ac:spMkLst>
        </pc:spChg>
        <pc:spChg chg="del mod ord">
          <ac:chgData name="Chris Rowland" userId="661a4c97-e62e-4b01-aaa3-f05f98b9e506" providerId="ADAL" clId="{948C95C6-77BA-484F-93A6-E4748335337A}" dt="2022-09-09T04:44:34.165" v="76" actId="700"/>
          <ac:spMkLst>
            <pc:docMk/>
            <pc:sldMk cId="1145167895" sldId="13548"/>
            <ac:spMk id="17" creationId="{2D51E561-0D3C-4ADA-802E-00349DE9D0AA}"/>
          </ac:spMkLst>
        </pc:spChg>
        <pc:spChg chg="del mod ord">
          <ac:chgData name="Chris Rowland" userId="661a4c97-e62e-4b01-aaa3-f05f98b9e506" providerId="ADAL" clId="{948C95C6-77BA-484F-93A6-E4748335337A}" dt="2022-09-09T04:44:34.165" v="76" actId="700"/>
          <ac:spMkLst>
            <pc:docMk/>
            <pc:sldMk cId="1145167895" sldId="13548"/>
            <ac:spMk id="18" creationId="{1BDF39E3-F406-48BE-AC06-9C61B2465AE9}"/>
          </ac:spMkLst>
        </pc:spChg>
        <pc:spChg chg="del mod ord">
          <ac:chgData name="Chris Rowland" userId="661a4c97-e62e-4b01-aaa3-f05f98b9e506" providerId="ADAL" clId="{948C95C6-77BA-484F-93A6-E4748335337A}" dt="2022-09-09T04:44:34.165" v="76" actId="700"/>
          <ac:spMkLst>
            <pc:docMk/>
            <pc:sldMk cId="1145167895" sldId="13548"/>
            <ac:spMk id="19" creationId="{181EBA8D-02B0-4729-A590-3AE888FD4201}"/>
          </ac:spMkLst>
        </pc:spChg>
      </pc:sldChg>
      <pc:sldChg chg="addSp delSp modSp new mod modClrScheme chgLayout">
        <pc:chgData name="Chris Rowland" userId="661a4c97-e62e-4b01-aaa3-f05f98b9e506" providerId="ADAL" clId="{948C95C6-77BA-484F-93A6-E4748335337A}" dt="2022-09-09T04:56:39.253" v="108" actId="700"/>
        <pc:sldMkLst>
          <pc:docMk/>
          <pc:sldMk cId="2827516865" sldId="13548"/>
        </pc:sldMkLst>
        <pc:spChg chg="del mod ord">
          <ac:chgData name="Chris Rowland" userId="661a4c97-e62e-4b01-aaa3-f05f98b9e506" providerId="ADAL" clId="{948C95C6-77BA-484F-93A6-E4748335337A}" dt="2022-09-09T04:56:39.253" v="108" actId="700"/>
          <ac:spMkLst>
            <pc:docMk/>
            <pc:sldMk cId="2827516865" sldId="13548"/>
            <ac:spMk id="2" creationId="{15CFE604-D9DC-1C65-0216-0170F14BA126}"/>
          </ac:spMkLst>
        </pc:spChg>
        <pc:spChg chg="mod ord">
          <ac:chgData name="Chris Rowland" userId="661a4c97-e62e-4b01-aaa3-f05f98b9e506" providerId="ADAL" clId="{948C95C6-77BA-484F-93A6-E4748335337A}" dt="2022-09-09T04:56:39.253" v="108" actId="700"/>
          <ac:spMkLst>
            <pc:docMk/>
            <pc:sldMk cId="2827516865" sldId="13548"/>
            <ac:spMk id="3" creationId="{1AC80D96-FB3B-53A2-2B63-0383A5338CE8}"/>
          </ac:spMkLst>
        </pc:spChg>
        <pc:spChg chg="mod ord">
          <ac:chgData name="Chris Rowland" userId="661a4c97-e62e-4b01-aaa3-f05f98b9e506" providerId="ADAL" clId="{948C95C6-77BA-484F-93A6-E4748335337A}" dt="2022-09-09T04:56:39.253" v="108" actId="700"/>
          <ac:spMkLst>
            <pc:docMk/>
            <pc:sldMk cId="2827516865" sldId="13548"/>
            <ac:spMk id="4" creationId="{49A06C86-A100-DF92-DB5F-5EB7EE57EEF6}"/>
          </ac:spMkLst>
        </pc:spChg>
        <pc:spChg chg="mod ord">
          <ac:chgData name="Chris Rowland" userId="661a4c97-e62e-4b01-aaa3-f05f98b9e506" providerId="ADAL" clId="{948C95C6-77BA-484F-93A6-E4748335337A}" dt="2022-09-09T04:56:39.253" v="108" actId="700"/>
          <ac:spMkLst>
            <pc:docMk/>
            <pc:sldMk cId="2827516865" sldId="13548"/>
            <ac:spMk id="5" creationId="{12B6F50D-D3A7-F6DD-0D70-70020F468DB6}"/>
          </ac:spMkLst>
        </pc:spChg>
        <pc:spChg chg="add mod ord">
          <ac:chgData name="Chris Rowland" userId="661a4c97-e62e-4b01-aaa3-f05f98b9e506" providerId="ADAL" clId="{948C95C6-77BA-484F-93A6-E4748335337A}" dt="2022-09-09T04:56:39.253" v="108" actId="700"/>
          <ac:spMkLst>
            <pc:docMk/>
            <pc:sldMk cId="2827516865" sldId="13548"/>
            <ac:spMk id="6" creationId="{A3403ACA-62C7-2AFA-A3D3-8EA8E11C1220}"/>
          </ac:spMkLst>
        </pc:spChg>
        <pc:spChg chg="add mod ord">
          <ac:chgData name="Chris Rowland" userId="661a4c97-e62e-4b01-aaa3-f05f98b9e506" providerId="ADAL" clId="{948C95C6-77BA-484F-93A6-E4748335337A}" dt="2022-09-09T04:56:39.253" v="108" actId="700"/>
          <ac:spMkLst>
            <pc:docMk/>
            <pc:sldMk cId="2827516865" sldId="13548"/>
            <ac:spMk id="7" creationId="{5B70BB9B-C71F-E7D8-2E7B-E165E28B4D49}"/>
          </ac:spMkLst>
        </pc:spChg>
        <pc:spChg chg="add mod ord">
          <ac:chgData name="Chris Rowland" userId="661a4c97-e62e-4b01-aaa3-f05f98b9e506" providerId="ADAL" clId="{948C95C6-77BA-484F-93A6-E4748335337A}" dt="2022-09-09T04:56:39.253" v="108" actId="700"/>
          <ac:spMkLst>
            <pc:docMk/>
            <pc:sldMk cId="2827516865" sldId="13548"/>
            <ac:spMk id="8" creationId="{3F38C300-D60E-F156-D778-249C70179906}"/>
          </ac:spMkLst>
        </pc:spChg>
      </pc:sldChg>
      <pc:sldChg chg="addSp delSp modSp new mod modClrScheme chgLayout">
        <pc:chgData name="Chris Rowland" userId="661a4c97-e62e-4b01-aaa3-f05f98b9e506" providerId="ADAL" clId="{948C95C6-77BA-484F-93A6-E4748335337A}" dt="2022-09-09T04:56:48.572" v="110" actId="700"/>
        <pc:sldMkLst>
          <pc:docMk/>
          <pc:sldMk cId="3362267305" sldId="13549"/>
        </pc:sldMkLst>
        <pc:spChg chg="del mod ord">
          <ac:chgData name="Chris Rowland" userId="661a4c97-e62e-4b01-aaa3-f05f98b9e506" providerId="ADAL" clId="{948C95C6-77BA-484F-93A6-E4748335337A}" dt="2022-09-09T04:56:48.572" v="110" actId="700"/>
          <ac:spMkLst>
            <pc:docMk/>
            <pc:sldMk cId="3362267305" sldId="13549"/>
            <ac:spMk id="2" creationId="{C6028CF4-651F-4EE5-75AF-204998B2BCE7}"/>
          </ac:spMkLst>
        </pc:spChg>
        <pc:spChg chg="del mod ord">
          <ac:chgData name="Chris Rowland" userId="661a4c97-e62e-4b01-aaa3-f05f98b9e506" providerId="ADAL" clId="{948C95C6-77BA-484F-93A6-E4748335337A}" dt="2022-09-09T04:56:48.572" v="110" actId="700"/>
          <ac:spMkLst>
            <pc:docMk/>
            <pc:sldMk cId="3362267305" sldId="13549"/>
            <ac:spMk id="3" creationId="{724D8DAC-9A8E-A66E-4410-22869A791CA6}"/>
          </ac:spMkLst>
        </pc:spChg>
        <pc:spChg chg="del">
          <ac:chgData name="Chris Rowland" userId="661a4c97-e62e-4b01-aaa3-f05f98b9e506" providerId="ADAL" clId="{948C95C6-77BA-484F-93A6-E4748335337A}" dt="2022-09-09T04:56:48.572" v="110" actId="700"/>
          <ac:spMkLst>
            <pc:docMk/>
            <pc:sldMk cId="3362267305" sldId="13549"/>
            <ac:spMk id="4" creationId="{B261AD6D-CBA2-47EE-B57E-33CE2B8E9AFF}"/>
          </ac:spMkLst>
        </pc:spChg>
        <pc:spChg chg="mod ord">
          <ac:chgData name="Chris Rowland" userId="661a4c97-e62e-4b01-aaa3-f05f98b9e506" providerId="ADAL" clId="{948C95C6-77BA-484F-93A6-E4748335337A}" dt="2022-09-09T04:56:48.572" v="110" actId="700"/>
          <ac:spMkLst>
            <pc:docMk/>
            <pc:sldMk cId="3362267305" sldId="13549"/>
            <ac:spMk id="5" creationId="{19D51B31-6172-D66D-A163-A8578B812A0A}"/>
          </ac:spMkLst>
        </pc:spChg>
        <pc:spChg chg="mod ord">
          <ac:chgData name="Chris Rowland" userId="661a4c97-e62e-4b01-aaa3-f05f98b9e506" providerId="ADAL" clId="{948C95C6-77BA-484F-93A6-E4748335337A}" dt="2022-09-09T04:56:48.572" v="110" actId="700"/>
          <ac:spMkLst>
            <pc:docMk/>
            <pc:sldMk cId="3362267305" sldId="13549"/>
            <ac:spMk id="6" creationId="{6689AD04-92C5-7ECB-A334-A06003D8E596}"/>
          </ac:spMkLst>
        </pc:spChg>
        <pc:spChg chg="mod ord">
          <ac:chgData name="Chris Rowland" userId="661a4c97-e62e-4b01-aaa3-f05f98b9e506" providerId="ADAL" clId="{948C95C6-77BA-484F-93A6-E4748335337A}" dt="2022-09-09T04:56:48.572" v="110" actId="700"/>
          <ac:spMkLst>
            <pc:docMk/>
            <pc:sldMk cId="3362267305" sldId="13549"/>
            <ac:spMk id="7" creationId="{9676B6C8-2114-382E-5A4F-D71BA6785E4D}"/>
          </ac:spMkLst>
        </pc:spChg>
        <pc:spChg chg="add mod ord">
          <ac:chgData name="Chris Rowland" userId="661a4c97-e62e-4b01-aaa3-f05f98b9e506" providerId="ADAL" clId="{948C95C6-77BA-484F-93A6-E4748335337A}" dt="2022-09-09T04:56:48.572" v="110" actId="700"/>
          <ac:spMkLst>
            <pc:docMk/>
            <pc:sldMk cId="3362267305" sldId="13549"/>
            <ac:spMk id="8" creationId="{06B6885B-3849-420E-E6DC-34C88C7C20EA}"/>
          </ac:spMkLst>
        </pc:spChg>
        <pc:spChg chg="add mod ord">
          <ac:chgData name="Chris Rowland" userId="661a4c97-e62e-4b01-aaa3-f05f98b9e506" providerId="ADAL" clId="{948C95C6-77BA-484F-93A6-E4748335337A}" dt="2022-09-09T04:56:48.572" v="110" actId="700"/>
          <ac:spMkLst>
            <pc:docMk/>
            <pc:sldMk cId="3362267305" sldId="13549"/>
            <ac:spMk id="9" creationId="{7429807A-91FB-CC8A-A153-6D88C0DCE5ED}"/>
          </ac:spMkLst>
        </pc:spChg>
      </pc:sldChg>
      <pc:sldChg chg="del">
        <pc:chgData name="Chris Rowland" userId="661a4c97-e62e-4b01-aaa3-f05f98b9e506" providerId="ADAL" clId="{948C95C6-77BA-484F-93A6-E4748335337A}" dt="2022-09-09T04:56:12.684" v="102" actId="2696"/>
        <pc:sldMkLst>
          <pc:docMk/>
          <pc:sldMk cId="3609515191" sldId="13549"/>
        </pc:sldMkLst>
      </pc:sldChg>
      <pc:sldChg chg="addSp delSp modSp new mod modClrScheme chgLayout">
        <pc:chgData name="Chris Rowland" userId="661a4c97-e62e-4b01-aaa3-f05f98b9e506" providerId="ADAL" clId="{948C95C6-77BA-484F-93A6-E4748335337A}" dt="2022-09-09T04:57:03.288" v="112" actId="700"/>
        <pc:sldMkLst>
          <pc:docMk/>
          <pc:sldMk cId="1988298966" sldId="13550"/>
        </pc:sldMkLst>
        <pc:spChg chg="del 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2" creationId="{B7C4969A-D54D-9F61-9911-D9110A008D04}"/>
          </ac:spMkLst>
        </pc:spChg>
        <pc:spChg chg="del 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3" creationId="{AFF598DF-21B6-58CB-DB63-80D1A17F3E77}"/>
          </ac:spMkLst>
        </pc:spChg>
        <pc:spChg chg="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4" creationId="{D0CC6ABE-E88C-5E27-3EF5-86F6DEC84D2D}"/>
          </ac:spMkLst>
        </pc:spChg>
        <pc:spChg chg="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5" creationId="{8CEE73DB-14C3-24E4-7C59-880EF76B9049}"/>
          </ac:spMkLst>
        </pc:spChg>
        <pc:spChg chg="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6" creationId="{2605CBCF-4776-40B9-7842-EFF8C220C717}"/>
          </ac:spMkLst>
        </pc:spChg>
        <pc:spChg chg="add 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7" creationId="{D567277D-31FF-B62E-F20A-92F556965ADC}"/>
          </ac:spMkLst>
        </pc:spChg>
        <pc:spChg chg="add 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8" creationId="{BDF5F9EE-C96D-92C2-99E9-51D779B726CF}"/>
          </ac:spMkLst>
        </pc:spChg>
        <pc:spChg chg="add 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9" creationId="{BB611CBF-191A-E42F-87F6-6CFCECA9D94E}"/>
          </ac:spMkLst>
        </pc:spChg>
        <pc:spChg chg="add 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10" creationId="{E1BF3443-B9EE-85B4-B015-BADD71949A53}"/>
          </ac:spMkLst>
        </pc:spChg>
        <pc:spChg chg="add mod ord">
          <ac:chgData name="Chris Rowland" userId="661a4c97-e62e-4b01-aaa3-f05f98b9e506" providerId="ADAL" clId="{948C95C6-77BA-484F-93A6-E4748335337A}" dt="2022-09-09T04:57:03.288" v="112" actId="700"/>
          <ac:spMkLst>
            <pc:docMk/>
            <pc:sldMk cId="1988298966" sldId="13550"/>
            <ac:spMk id="11" creationId="{DF471DA7-3157-3EEE-8EC6-F96558FCF79F}"/>
          </ac:spMkLst>
        </pc:spChg>
      </pc:sldChg>
      <pc:sldChg chg="del">
        <pc:chgData name="Chris Rowland" userId="661a4c97-e62e-4b01-aaa3-f05f98b9e506" providerId="ADAL" clId="{948C95C6-77BA-484F-93A6-E4748335337A}" dt="2022-09-09T04:56:12.684" v="102" actId="2696"/>
        <pc:sldMkLst>
          <pc:docMk/>
          <pc:sldMk cId="4276416616" sldId="13550"/>
        </pc:sldMkLst>
      </pc:sldChg>
      <pc:sldChg chg="del">
        <pc:chgData name="Chris Rowland" userId="661a4c97-e62e-4b01-aaa3-f05f98b9e506" providerId="ADAL" clId="{948C95C6-77BA-484F-93A6-E4748335337A}" dt="2022-09-09T04:56:12.684" v="102" actId="2696"/>
        <pc:sldMkLst>
          <pc:docMk/>
          <pc:sldMk cId="638164646" sldId="13551"/>
        </pc:sldMkLst>
      </pc:sldChg>
      <pc:sldChg chg="addSp delSp modSp new mod modClrScheme chgLayout">
        <pc:chgData name="Chris Rowland" userId="661a4c97-e62e-4b01-aaa3-f05f98b9e506" providerId="ADAL" clId="{948C95C6-77BA-484F-93A6-E4748335337A}" dt="2022-09-09T04:57:15.147" v="114" actId="700"/>
        <pc:sldMkLst>
          <pc:docMk/>
          <pc:sldMk cId="2075820182" sldId="13551"/>
        </pc:sldMkLst>
        <pc:spChg chg="del mod ord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2" creationId="{03AF471B-25D1-10BF-F5D9-E1C2E4D47463}"/>
          </ac:spMkLst>
        </pc:spChg>
        <pc:spChg chg="del mod ord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3" creationId="{52FCDF12-5D2A-A121-0855-2876DF0B3CF0}"/>
          </ac:spMkLst>
        </pc:spChg>
        <pc:spChg chg="del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4" creationId="{3786FCC2-5D8F-BBF7-A1F6-4CB4799C2355}"/>
          </ac:spMkLst>
        </pc:spChg>
        <pc:spChg chg="del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5" creationId="{954BF61F-7427-0EDE-C8FE-F39EAE4EEAF6}"/>
          </ac:spMkLst>
        </pc:spChg>
        <pc:spChg chg="mod ord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6" creationId="{D334A4AC-76AE-0092-1C91-7C252F56E218}"/>
          </ac:spMkLst>
        </pc:spChg>
        <pc:spChg chg="mod ord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7" creationId="{366DA684-BA52-34E7-8CB0-AC7E54576A5D}"/>
          </ac:spMkLst>
        </pc:spChg>
        <pc:spChg chg="del mod ord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8" creationId="{AC0AD08B-4F45-ACBE-4CFD-DAFF00F23711}"/>
          </ac:spMkLst>
        </pc:spChg>
        <pc:spChg chg="mod ord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9" creationId="{CEF2C5F6-296E-906D-2F78-DBD3397A9EE1}"/>
          </ac:spMkLst>
        </pc:spChg>
        <pc:spChg chg="add mod ord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10" creationId="{BF93EDD6-9793-A792-A07F-826B4E246701}"/>
          </ac:spMkLst>
        </pc:spChg>
        <pc:spChg chg="add mod ord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11" creationId="{54E7428F-DD20-E873-81AA-F01B8806FB86}"/>
          </ac:spMkLst>
        </pc:spChg>
        <pc:spChg chg="add mod ord">
          <ac:chgData name="Chris Rowland" userId="661a4c97-e62e-4b01-aaa3-f05f98b9e506" providerId="ADAL" clId="{948C95C6-77BA-484F-93A6-E4748335337A}" dt="2022-09-09T04:57:15.147" v="114" actId="700"/>
          <ac:spMkLst>
            <pc:docMk/>
            <pc:sldMk cId="2075820182" sldId="13551"/>
            <ac:spMk id="12" creationId="{39DB7535-31B2-9298-97DF-A30FD2A5133A}"/>
          </ac:spMkLst>
        </pc:spChg>
      </pc:sldChg>
      <pc:sldChg chg="del">
        <pc:chgData name="Chris Rowland" userId="661a4c97-e62e-4b01-aaa3-f05f98b9e506" providerId="ADAL" clId="{948C95C6-77BA-484F-93A6-E4748335337A}" dt="2022-09-09T04:56:12.684" v="102" actId="2696"/>
        <pc:sldMkLst>
          <pc:docMk/>
          <pc:sldMk cId="1175426084" sldId="13552"/>
        </pc:sldMkLst>
      </pc:sldChg>
      <pc:sldChg chg="addSp delSp modSp new mod modClrScheme chgLayout">
        <pc:chgData name="Chris Rowland" userId="661a4c97-e62e-4b01-aaa3-f05f98b9e506" providerId="ADAL" clId="{948C95C6-77BA-484F-93A6-E4748335337A}" dt="2022-09-09T04:57:31.480" v="116" actId="700"/>
        <pc:sldMkLst>
          <pc:docMk/>
          <pc:sldMk cId="3921699995" sldId="13552"/>
        </pc:sldMkLst>
        <pc:spChg chg="mod ord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2" creationId="{1DA489B2-E84A-EF0D-7D8D-8848DE735A37}"/>
          </ac:spMkLst>
        </pc:spChg>
        <pc:spChg chg="mod ord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3" creationId="{ED86A834-297D-A7DD-FCB3-2E2ED23738CA}"/>
          </ac:spMkLst>
        </pc:spChg>
        <pc:spChg chg="del mod ord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4" creationId="{36D0E413-8531-C3F7-41F4-C4D1FFE52888}"/>
          </ac:spMkLst>
        </pc:spChg>
        <pc:spChg chg="del mod ord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5" creationId="{1EB8FB92-D457-C5DD-E2D9-72A45CB5773C}"/>
          </ac:spMkLst>
        </pc:spChg>
        <pc:spChg chg="del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6" creationId="{3C92CA5B-6B11-E0A7-7D90-DE00F10FCB69}"/>
          </ac:spMkLst>
        </pc:spChg>
        <pc:spChg chg="mod ord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7" creationId="{97104E7D-0B8B-96AC-1462-9502565C62D6}"/>
          </ac:spMkLst>
        </pc:spChg>
        <pc:spChg chg="add mod ord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8" creationId="{C5045291-7EFB-6E70-A66D-807FFC80BFA9}"/>
          </ac:spMkLst>
        </pc:spChg>
        <pc:spChg chg="add mod ord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9" creationId="{494BE658-B659-D2D1-ED3D-5432E4F27CCB}"/>
          </ac:spMkLst>
        </pc:spChg>
        <pc:spChg chg="add mod ord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10" creationId="{4718FE2B-D685-6314-DA63-441786AD1ED6}"/>
          </ac:spMkLst>
        </pc:spChg>
        <pc:spChg chg="add mod ord">
          <ac:chgData name="Chris Rowland" userId="661a4c97-e62e-4b01-aaa3-f05f98b9e506" providerId="ADAL" clId="{948C95C6-77BA-484F-93A6-E4748335337A}" dt="2022-09-09T04:57:31.480" v="116" actId="700"/>
          <ac:spMkLst>
            <pc:docMk/>
            <pc:sldMk cId="3921699995" sldId="13552"/>
            <ac:spMk id="11" creationId="{2BAEAF23-5BDD-2158-CBAF-43637CA66AE2}"/>
          </ac:spMkLst>
        </pc:spChg>
      </pc:sldChg>
      <pc:sldChg chg="addSp delSp modSp new mod modClrScheme chgLayout">
        <pc:chgData name="Chris Rowland" userId="661a4c97-e62e-4b01-aaa3-f05f98b9e506" providerId="ADAL" clId="{948C95C6-77BA-484F-93A6-E4748335337A}" dt="2022-09-09T04:57:40.837" v="118" actId="700"/>
        <pc:sldMkLst>
          <pc:docMk/>
          <pc:sldMk cId="2981916109" sldId="13553"/>
        </pc:sldMkLst>
        <pc:spChg chg="mod ord">
          <ac:chgData name="Chris Rowland" userId="661a4c97-e62e-4b01-aaa3-f05f98b9e506" providerId="ADAL" clId="{948C95C6-77BA-484F-93A6-E4748335337A}" dt="2022-09-09T04:57:40.837" v="118" actId="700"/>
          <ac:spMkLst>
            <pc:docMk/>
            <pc:sldMk cId="2981916109" sldId="13553"/>
            <ac:spMk id="2" creationId="{93362A31-250C-8913-00DD-4E7AAA94DA84}"/>
          </ac:spMkLst>
        </pc:spChg>
        <pc:spChg chg="mod ord">
          <ac:chgData name="Chris Rowland" userId="661a4c97-e62e-4b01-aaa3-f05f98b9e506" providerId="ADAL" clId="{948C95C6-77BA-484F-93A6-E4748335337A}" dt="2022-09-09T04:57:40.837" v="118" actId="700"/>
          <ac:spMkLst>
            <pc:docMk/>
            <pc:sldMk cId="2981916109" sldId="13553"/>
            <ac:spMk id="3" creationId="{4EE5D0F1-BE55-F08B-58F5-0607A848D628}"/>
          </ac:spMkLst>
        </pc:spChg>
        <pc:spChg chg="del">
          <ac:chgData name="Chris Rowland" userId="661a4c97-e62e-4b01-aaa3-f05f98b9e506" providerId="ADAL" clId="{948C95C6-77BA-484F-93A6-E4748335337A}" dt="2022-09-09T04:57:40.837" v="118" actId="700"/>
          <ac:spMkLst>
            <pc:docMk/>
            <pc:sldMk cId="2981916109" sldId="13553"/>
            <ac:spMk id="4" creationId="{DADC52B3-2F0C-DEE5-2602-6EFAC463C951}"/>
          </ac:spMkLst>
        </pc:spChg>
        <pc:spChg chg="del">
          <ac:chgData name="Chris Rowland" userId="661a4c97-e62e-4b01-aaa3-f05f98b9e506" providerId="ADAL" clId="{948C95C6-77BA-484F-93A6-E4748335337A}" dt="2022-09-09T04:57:40.837" v="118" actId="700"/>
          <ac:spMkLst>
            <pc:docMk/>
            <pc:sldMk cId="2981916109" sldId="13553"/>
            <ac:spMk id="5" creationId="{8632EBD8-EE23-8B44-1659-2A1792F50A85}"/>
          </ac:spMkLst>
        </pc:spChg>
        <pc:spChg chg="del">
          <ac:chgData name="Chris Rowland" userId="661a4c97-e62e-4b01-aaa3-f05f98b9e506" providerId="ADAL" clId="{948C95C6-77BA-484F-93A6-E4748335337A}" dt="2022-09-09T04:57:40.837" v="118" actId="700"/>
          <ac:spMkLst>
            <pc:docMk/>
            <pc:sldMk cId="2981916109" sldId="13553"/>
            <ac:spMk id="6" creationId="{820C9DD1-B508-C3FA-76EF-0B6990441EB0}"/>
          </ac:spMkLst>
        </pc:spChg>
        <pc:spChg chg="del">
          <ac:chgData name="Chris Rowland" userId="661a4c97-e62e-4b01-aaa3-f05f98b9e506" providerId="ADAL" clId="{948C95C6-77BA-484F-93A6-E4748335337A}" dt="2022-09-09T04:57:40.837" v="118" actId="700"/>
          <ac:spMkLst>
            <pc:docMk/>
            <pc:sldMk cId="2981916109" sldId="13553"/>
            <ac:spMk id="7" creationId="{EAFF29F5-CF14-ED80-A9B3-E791120525D0}"/>
          </ac:spMkLst>
        </pc:spChg>
        <pc:spChg chg="mod ord">
          <ac:chgData name="Chris Rowland" userId="661a4c97-e62e-4b01-aaa3-f05f98b9e506" providerId="ADAL" clId="{948C95C6-77BA-484F-93A6-E4748335337A}" dt="2022-09-09T04:57:40.837" v="118" actId="700"/>
          <ac:spMkLst>
            <pc:docMk/>
            <pc:sldMk cId="2981916109" sldId="13553"/>
            <ac:spMk id="8" creationId="{000E2D82-92F4-9999-A652-AA711B049667}"/>
          </ac:spMkLst>
        </pc:spChg>
        <pc:spChg chg="add mod ord">
          <ac:chgData name="Chris Rowland" userId="661a4c97-e62e-4b01-aaa3-f05f98b9e506" providerId="ADAL" clId="{948C95C6-77BA-484F-93A6-E4748335337A}" dt="2022-09-09T04:57:40.837" v="118" actId="700"/>
          <ac:spMkLst>
            <pc:docMk/>
            <pc:sldMk cId="2981916109" sldId="13553"/>
            <ac:spMk id="9" creationId="{D9F30AAD-FB58-9C5A-F87C-A6EA5BC4C57E}"/>
          </ac:spMkLst>
        </pc:spChg>
      </pc:sldChg>
      <pc:sldChg chg="delSp modSp new mod modClrScheme chgLayout">
        <pc:chgData name="Chris Rowland" userId="661a4c97-e62e-4b01-aaa3-f05f98b9e506" providerId="ADAL" clId="{948C95C6-77BA-484F-93A6-E4748335337A}" dt="2022-09-09T04:57:49.669" v="120" actId="700"/>
        <pc:sldMkLst>
          <pc:docMk/>
          <pc:sldMk cId="2300286443" sldId="13554"/>
        </pc:sldMkLst>
        <pc:spChg chg="del">
          <ac:chgData name="Chris Rowland" userId="661a4c97-e62e-4b01-aaa3-f05f98b9e506" providerId="ADAL" clId="{948C95C6-77BA-484F-93A6-E4748335337A}" dt="2022-09-09T04:57:49.669" v="120" actId="700"/>
          <ac:spMkLst>
            <pc:docMk/>
            <pc:sldMk cId="2300286443" sldId="13554"/>
            <ac:spMk id="2" creationId="{8E8D2003-1466-D3DE-1107-5208E6D68A92}"/>
          </ac:spMkLst>
        </pc:spChg>
        <pc:spChg chg="mod ord">
          <ac:chgData name="Chris Rowland" userId="661a4c97-e62e-4b01-aaa3-f05f98b9e506" providerId="ADAL" clId="{948C95C6-77BA-484F-93A6-E4748335337A}" dt="2022-09-09T04:57:49.669" v="120" actId="700"/>
          <ac:spMkLst>
            <pc:docMk/>
            <pc:sldMk cId="2300286443" sldId="13554"/>
            <ac:spMk id="3" creationId="{E17EA37A-CB96-A955-90CD-1C04D586E0CB}"/>
          </ac:spMkLst>
        </pc:spChg>
        <pc:spChg chg="mod ord">
          <ac:chgData name="Chris Rowland" userId="661a4c97-e62e-4b01-aaa3-f05f98b9e506" providerId="ADAL" clId="{948C95C6-77BA-484F-93A6-E4748335337A}" dt="2022-09-09T04:57:49.669" v="120" actId="700"/>
          <ac:spMkLst>
            <pc:docMk/>
            <pc:sldMk cId="2300286443" sldId="13554"/>
            <ac:spMk id="4" creationId="{6A8819F0-FEE7-95F5-A80F-2B9A4A441952}"/>
          </ac:spMkLst>
        </pc:spChg>
        <pc:spChg chg="mod ord">
          <ac:chgData name="Chris Rowland" userId="661a4c97-e62e-4b01-aaa3-f05f98b9e506" providerId="ADAL" clId="{948C95C6-77BA-484F-93A6-E4748335337A}" dt="2022-09-09T04:57:49.669" v="120" actId="700"/>
          <ac:spMkLst>
            <pc:docMk/>
            <pc:sldMk cId="2300286443" sldId="13554"/>
            <ac:spMk id="5" creationId="{300D574C-A41A-EFD4-521E-716879E260D0}"/>
          </ac:spMkLst>
        </pc:spChg>
      </pc:sldChg>
      <pc:sldChg chg="modSp new mod modClrScheme chgLayout">
        <pc:chgData name="Chris Rowland" userId="661a4c97-e62e-4b01-aaa3-f05f98b9e506" providerId="ADAL" clId="{948C95C6-77BA-484F-93A6-E4748335337A}" dt="2022-09-09T04:57:59.650" v="122" actId="700"/>
        <pc:sldMkLst>
          <pc:docMk/>
          <pc:sldMk cId="415794190" sldId="13555"/>
        </pc:sldMkLst>
        <pc:spChg chg="mod ord">
          <ac:chgData name="Chris Rowland" userId="661a4c97-e62e-4b01-aaa3-f05f98b9e506" providerId="ADAL" clId="{948C95C6-77BA-484F-93A6-E4748335337A}" dt="2022-09-09T04:57:59.650" v="122" actId="700"/>
          <ac:spMkLst>
            <pc:docMk/>
            <pc:sldMk cId="415794190" sldId="13555"/>
            <ac:spMk id="2" creationId="{88A6143B-575B-E6B2-185F-F50E1FAB5E9E}"/>
          </ac:spMkLst>
        </pc:spChg>
        <pc:spChg chg="mod ord">
          <ac:chgData name="Chris Rowland" userId="661a4c97-e62e-4b01-aaa3-f05f98b9e506" providerId="ADAL" clId="{948C95C6-77BA-484F-93A6-E4748335337A}" dt="2022-09-09T04:57:59.650" v="122" actId="700"/>
          <ac:spMkLst>
            <pc:docMk/>
            <pc:sldMk cId="415794190" sldId="13555"/>
            <ac:spMk id="3" creationId="{8CEAB865-96D2-9A31-11A5-FCD1912DE66C}"/>
          </ac:spMkLst>
        </pc:spChg>
        <pc:spChg chg="mod ord">
          <ac:chgData name="Chris Rowland" userId="661a4c97-e62e-4b01-aaa3-f05f98b9e506" providerId="ADAL" clId="{948C95C6-77BA-484F-93A6-E4748335337A}" dt="2022-09-09T04:57:59.650" v="122" actId="700"/>
          <ac:spMkLst>
            <pc:docMk/>
            <pc:sldMk cId="415794190" sldId="13555"/>
            <ac:spMk id="4" creationId="{FBAEEA6D-EF06-71A6-BA1E-CE07B77EB678}"/>
          </ac:spMkLst>
        </pc:spChg>
      </pc:sldChg>
      <pc:sldChg chg="addSp modSp new mod modClrScheme chgLayout">
        <pc:chgData name="Chris Rowland" userId="661a4c97-e62e-4b01-aaa3-f05f98b9e506" providerId="ADAL" clId="{948C95C6-77BA-484F-93A6-E4748335337A}" dt="2022-09-09T04:58:07.170" v="124" actId="700"/>
        <pc:sldMkLst>
          <pc:docMk/>
          <pc:sldMk cId="2691503169" sldId="13556"/>
        </pc:sldMkLst>
        <pc:spChg chg="mod ord">
          <ac:chgData name="Chris Rowland" userId="661a4c97-e62e-4b01-aaa3-f05f98b9e506" providerId="ADAL" clId="{948C95C6-77BA-484F-93A6-E4748335337A}" dt="2022-09-09T04:58:07.170" v="124" actId="700"/>
          <ac:spMkLst>
            <pc:docMk/>
            <pc:sldMk cId="2691503169" sldId="13556"/>
            <ac:spMk id="2" creationId="{9754F35A-9538-BBB3-2F55-B59EAE78E334}"/>
          </ac:spMkLst>
        </pc:spChg>
        <pc:spChg chg="mod ord">
          <ac:chgData name="Chris Rowland" userId="661a4c97-e62e-4b01-aaa3-f05f98b9e506" providerId="ADAL" clId="{948C95C6-77BA-484F-93A6-E4748335337A}" dt="2022-09-09T04:58:07.170" v="124" actId="700"/>
          <ac:spMkLst>
            <pc:docMk/>
            <pc:sldMk cId="2691503169" sldId="13556"/>
            <ac:spMk id="3" creationId="{487690CF-92D1-E018-A3C8-202D9240D308}"/>
          </ac:spMkLst>
        </pc:spChg>
        <pc:spChg chg="mod ord">
          <ac:chgData name="Chris Rowland" userId="661a4c97-e62e-4b01-aaa3-f05f98b9e506" providerId="ADAL" clId="{948C95C6-77BA-484F-93A6-E4748335337A}" dt="2022-09-09T04:58:07.170" v="124" actId="700"/>
          <ac:spMkLst>
            <pc:docMk/>
            <pc:sldMk cId="2691503169" sldId="13556"/>
            <ac:spMk id="4" creationId="{B9763647-7998-7FF3-95AF-7A8BDF110874}"/>
          </ac:spMkLst>
        </pc:spChg>
        <pc:spChg chg="add mod ord">
          <ac:chgData name="Chris Rowland" userId="661a4c97-e62e-4b01-aaa3-f05f98b9e506" providerId="ADAL" clId="{948C95C6-77BA-484F-93A6-E4748335337A}" dt="2022-09-09T04:58:07.170" v="124" actId="700"/>
          <ac:spMkLst>
            <pc:docMk/>
            <pc:sldMk cId="2691503169" sldId="13556"/>
            <ac:spMk id="5" creationId="{02208E4E-F48D-F0CC-1245-FE49074F6B43}"/>
          </ac:spMkLst>
        </pc:spChg>
        <pc:spChg chg="add mod ord">
          <ac:chgData name="Chris Rowland" userId="661a4c97-e62e-4b01-aaa3-f05f98b9e506" providerId="ADAL" clId="{948C95C6-77BA-484F-93A6-E4748335337A}" dt="2022-09-09T04:58:07.170" v="124" actId="700"/>
          <ac:spMkLst>
            <pc:docMk/>
            <pc:sldMk cId="2691503169" sldId="13556"/>
            <ac:spMk id="6" creationId="{B21D050E-C268-805D-80C2-C62D2FA7D950}"/>
          </ac:spMkLst>
        </pc:spChg>
      </pc:sldChg>
      <pc:sldChg chg="addSp delSp modSp new mod modClrScheme chgLayout">
        <pc:chgData name="Chris Rowland" userId="661a4c97-e62e-4b01-aaa3-f05f98b9e506" providerId="ADAL" clId="{948C95C6-77BA-484F-93A6-E4748335337A}" dt="2022-09-09T04:58:14.273" v="126" actId="700"/>
        <pc:sldMkLst>
          <pc:docMk/>
          <pc:sldMk cId="2432186334" sldId="13557"/>
        </pc:sldMkLst>
        <pc:spChg chg="del mod ord">
          <ac:chgData name="Chris Rowland" userId="661a4c97-e62e-4b01-aaa3-f05f98b9e506" providerId="ADAL" clId="{948C95C6-77BA-484F-93A6-E4748335337A}" dt="2022-09-09T04:58:14.273" v="126" actId="700"/>
          <ac:spMkLst>
            <pc:docMk/>
            <pc:sldMk cId="2432186334" sldId="13557"/>
            <ac:spMk id="2" creationId="{E282DBA4-345B-B4A6-1880-8A14936C2D67}"/>
          </ac:spMkLst>
        </pc:spChg>
        <pc:spChg chg="del mod ord">
          <ac:chgData name="Chris Rowland" userId="661a4c97-e62e-4b01-aaa3-f05f98b9e506" providerId="ADAL" clId="{948C95C6-77BA-484F-93A6-E4748335337A}" dt="2022-09-09T04:58:14.273" v="126" actId="700"/>
          <ac:spMkLst>
            <pc:docMk/>
            <pc:sldMk cId="2432186334" sldId="13557"/>
            <ac:spMk id="3" creationId="{0C66C95E-5E6B-7D05-D252-16C297B14836}"/>
          </ac:spMkLst>
        </pc:spChg>
        <pc:spChg chg="mod ord">
          <ac:chgData name="Chris Rowland" userId="661a4c97-e62e-4b01-aaa3-f05f98b9e506" providerId="ADAL" clId="{948C95C6-77BA-484F-93A6-E4748335337A}" dt="2022-09-09T04:58:14.273" v="126" actId="700"/>
          <ac:spMkLst>
            <pc:docMk/>
            <pc:sldMk cId="2432186334" sldId="13557"/>
            <ac:spMk id="4" creationId="{B82D5A48-F8F4-0D0D-A0C4-4FC5E90BFBB2}"/>
          </ac:spMkLst>
        </pc:spChg>
        <pc:spChg chg="mod ord">
          <ac:chgData name="Chris Rowland" userId="661a4c97-e62e-4b01-aaa3-f05f98b9e506" providerId="ADAL" clId="{948C95C6-77BA-484F-93A6-E4748335337A}" dt="2022-09-09T04:58:14.273" v="126" actId="700"/>
          <ac:spMkLst>
            <pc:docMk/>
            <pc:sldMk cId="2432186334" sldId="13557"/>
            <ac:spMk id="5" creationId="{6022C26E-E84C-E078-ABF7-8D00EABECEF1}"/>
          </ac:spMkLst>
        </pc:spChg>
        <pc:spChg chg="mod ord">
          <ac:chgData name="Chris Rowland" userId="661a4c97-e62e-4b01-aaa3-f05f98b9e506" providerId="ADAL" clId="{948C95C6-77BA-484F-93A6-E4748335337A}" dt="2022-09-09T04:58:14.273" v="126" actId="700"/>
          <ac:spMkLst>
            <pc:docMk/>
            <pc:sldMk cId="2432186334" sldId="13557"/>
            <ac:spMk id="6" creationId="{7156B8C6-2167-A7DA-7DE2-A6546CF48438}"/>
          </ac:spMkLst>
        </pc:spChg>
        <pc:spChg chg="add mod ord">
          <ac:chgData name="Chris Rowland" userId="661a4c97-e62e-4b01-aaa3-f05f98b9e506" providerId="ADAL" clId="{948C95C6-77BA-484F-93A6-E4748335337A}" dt="2022-09-09T04:58:14.273" v="126" actId="700"/>
          <ac:spMkLst>
            <pc:docMk/>
            <pc:sldMk cId="2432186334" sldId="13557"/>
            <ac:spMk id="7" creationId="{DDAA50B9-A25F-B377-BA88-B45830F8BEA7}"/>
          </ac:spMkLst>
        </pc:spChg>
        <pc:spChg chg="add mod ord">
          <ac:chgData name="Chris Rowland" userId="661a4c97-e62e-4b01-aaa3-f05f98b9e506" providerId="ADAL" clId="{948C95C6-77BA-484F-93A6-E4748335337A}" dt="2022-09-09T04:58:14.273" v="126" actId="700"/>
          <ac:spMkLst>
            <pc:docMk/>
            <pc:sldMk cId="2432186334" sldId="13557"/>
            <ac:spMk id="8" creationId="{2F3A3B74-B747-4D1F-E8A5-A480E9E98533}"/>
          </ac:spMkLst>
        </pc:spChg>
      </pc:sldChg>
      <pc:sldChg chg="delSp modSp new mod modClrScheme chgLayout">
        <pc:chgData name="Chris Rowland" userId="661a4c97-e62e-4b01-aaa3-f05f98b9e506" providerId="ADAL" clId="{948C95C6-77BA-484F-93A6-E4748335337A}" dt="2022-09-09T04:58:21.582" v="128" actId="700"/>
        <pc:sldMkLst>
          <pc:docMk/>
          <pc:sldMk cId="1432889222" sldId="13558"/>
        </pc:sldMkLst>
        <pc:spChg chg="del">
          <ac:chgData name="Chris Rowland" userId="661a4c97-e62e-4b01-aaa3-f05f98b9e506" providerId="ADAL" clId="{948C95C6-77BA-484F-93A6-E4748335337A}" dt="2022-09-09T04:58:21.582" v="128" actId="700"/>
          <ac:spMkLst>
            <pc:docMk/>
            <pc:sldMk cId="1432889222" sldId="13558"/>
            <ac:spMk id="2" creationId="{203E5124-AA51-1363-3261-44EAC3CE299F}"/>
          </ac:spMkLst>
        </pc:spChg>
        <pc:spChg chg="del">
          <ac:chgData name="Chris Rowland" userId="661a4c97-e62e-4b01-aaa3-f05f98b9e506" providerId="ADAL" clId="{948C95C6-77BA-484F-93A6-E4748335337A}" dt="2022-09-09T04:58:21.582" v="128" actId="700"/>
          <ac:spMkLst>
            <pc:docMk/>
            <pc:sldMk cId="1432889222" sldId="13558"/>
            <ac:spMk id="3" creationId="{E11A1565-E067-17B4-6407-80ABF415A47D}"/>
          </ac:spMkLst>
        </pc:spChg>
        <pc:spChg chg="mod ord">
          <ac:chgData name="Chris Rowland" userId="661a4c97-e62e-4b01-aaa3-f05f98b9e506" providerId="ADAL" clId="{948C95C6-77BA-484F-93A6-E4748335337A}" dt="2022-09-09T04:58:21.582" v="128" actId="700"/>
          <ac:spMkLst>
            <pc:docMk/>
            <pc:sldMk cId="1432889222" sldId="13558"/>
            <ac:spMk id="4" creationId="{4C08B4B9-8175-06EA-87E6-E992E5F7406D}"/>
          </ac:spMkLst>
        </pc:spChg>
        <pc:spChg chg="mod ord">
          <ac:chgData name="Chris Rowland" userId="661a4c97-e62e-4b01-aaa3-f05f98b9e506" providerId="ADAL" clId="{948C95C6-77BA-484F-93A6-E4748335337A}" dt="2022-09-09T04:58:21.582" v="128" actId="700"/>
          <ac:spMkLst>
            <pc:docMk/>
            <pc:sldMk cId="1432889222" sldId="13558"/>
            <ac:spMk id="5" creationId="{C3A0A2FF-2350-5750-D4CE-C8D256720005}"/>
          </ac:spMkLst>
        </pc:spChg>
        <pc:spChg chg="mod ord">
          <ac:chgData name="Chris Rowland" userId="661a4c97-e62e-4b01-aaa3-f05f98b9e506" providerId="ADAL" clId="{948C95C6-77BA-484F-93A6-E4748335337A}" dt="2022-09-09T04:58:21.582" v="128" actId="700"/>
          <ac:spMkLst>
            <pc:docMk/>
            <pc:sldMk cId="1432889222" sldId="13558"/>
            <ac:spMk id="6" creationId="{5AD51A19-B504-5385-E689-59EF007489A2}"/>
          </ac:spMkLst>
        </pc:spChg>
      </pc:sldChg>
      <pc:sldMasterChg chg="addSldLayout delSldLayout modSldLayout sldLayoutOrd">
        <pc:chgData name="Chris Rowland" userId="661a4c97-e62e-4b01-aaa3-f05f98b9e506" providerId="ADAL" clId="{948C95C6-77BA-484F-93A6-E4748335337A}" dt="2022-09-09T04:55:08.714" v="101"/>
        <pc:sldMasterMkLst>
          <pc:docMk/>
          <pc:sldMasterMk cId="3934487606" sldId="2147483660"/>
        </pc:sldMasterMkLst>
        <pc:sldLayoutChg chg="modSp del mod">
          <pc:chgData name="Chris Rowland" userId="661a4c97-e62e-4b01-aaa3-f05f98b9e506" providerId="ADAL" clId="{948C95C6-77BA-484F-93A6-E4748335337A}" dt="2022-09-09T04:18:23.915" v="30" actId="2696"/>
          <pc:sldLayoutMkLst>
            <pc:docMk/>
            <pc:sldMasterMk cId="3934487606" sldId="2147483660"/>
            <pc:sldLayoutMk cId="1602409844" sldId="2147483661"/>
          </pc:sldLayoutMkLst>
          <pc:spChg chg="mod">
            <ac:chgData name="Chris Rowland" userId="661a4c97-e62e-4b01-aaa3-f05f98b9e506" providerId="ADAL" clId="{948C95C6-77BA-484F-93A6-E4748335337A}" dt="2022-09-09T03:31:44.538" v="0" actId="962"/>
            <ac:spMkLst>
              <pc:docMk/>
              <pc:sldMasterMk cId="3934487606" sldId="2147483660"/>
              <pc:sldLayoutMk cId="1602409844" sldId="2147483661"/>
              <ac:spMk id="4" creationId="{E305C1C9-C623-4F7D-A8BA-75A7CF9CD200}"/>
            </ac:spMkLst>
          </pc:spChg>
        </pc:sldLayoutChg>
        <pc:sldLayoutChg chg="del mod">
          <pc:chgData name="Chris Rowland" userId="661a4c97-e62e-4b01-aaa3-f05f98b9e506" providerId="ADAL" clId="{948C95C6-77BA-484F-93A6-E4748335337A}" dt="2022-09-09T04:35:56.808" v="60" actId="2696"/>
          <pc:sldLayoutMkLst>
            <pc:docMk/>
            <pc:sldMasterMk cId="3934487606" sldId="2147483660"/>
            <pc:sldLayoutMk cId="2505996011" sldId="2147483662"/>
          </pc:sldLayoutMkLst>
        </pc:sldLayoutChg>
        <pc:sldLayoutChg chg="del mod">
          <pc:chgData name="Chris Rowland" userId="661a4c97-e62e-4b01-aaa3-f05f98b9e506" providerId="ADAL" clId="{948C95C6-77BA-484F-93A6-E4748335337A}" dt="2022-09-09T04:28:48.297" v="42" actId="2696"/>
          <pc:sldLayoutMkLst>
            <pc:docMk/>
            <pc:sldMasterMk cId="3934487606" sldId="2147483660"/>
            <pc:sldLayoutMk cId="2447404245" sldId="2147483663"/>
          </pc:sldLayoutMkLst>
        </pc:sldLayoutChg>
        <pc:sldLayoutChg chg="addSp delSp del mod">
          <pc:chgData name="Chris Rowland" userId="661a4c97-e62e-4b01-aaa3-f05f98b9e506" providerId="ADAL" clId="{948C95C6-77BA-484F-93A6-E4748335337A}" dt="2022-09-09T04:38:22.862" v="66" actId="2696"/>
          <pc:sldLayoutMkLst>
            <pc:docMk/>
            <pc:sldMasterMk cId="3934487606" sldId="2147483660"/>
            <pc:sldLayoutMk cId="963350947" sldId="2147483664"/>
          </pc:sldLayoutMkLst>
          <pc:spChg chg="del">
            <ac:chgData name="Chris Rowland" userId="661a4c97-e62e-4b01-aaa3-f05f98b9e506" providerId="ADAL" clId="{948C95C6-77BA-484F-93A6-E4748335337A}" dt="2022-09-09T04:23:08.339" v="34" actId="478"/>
            <ac:spMkLst>
              <pc:docMk/>
              <pc:sldMasterMk cId="3934487606" sldId="2147483660"/>
              <pc:sldLayoutMk cId="963350947" sldId="2147483664"/>
              <ac:spMk id="12" creationId="{1B72802A-C04C-0E42-AAD5-1160A4EF56D8}"/>
            </ac:spMkLst>
          </pc:spChg>
          <pc:grpChg chg="del">
            <ac:chgData name="Chris Rowland" userId="661a4c97-e62e-4b01-aaa3-f05f98b9e506" providerId="ADAL" clId="{948C95C6-77BA-484F-93A6-E4748335337A}" dt="2022-09-09T04:23:01.608" v="33" actId="478"/>
            <ac:grpSpMkLst>
              <pc:docMk/>
              <pc:sldMasterMk cId="3934487606" sldId="2147483660"/>
              <pc:sldLayoutMk cId="963350947" sldId="2147483664"/>
              <ac:grpSpMk id="13" creationId="{55FA0229-2AC2-154D-AD3E-E0A927707CAC}"/>
            </ac:grpSpMkLst>
          </pc:grpChg>
          <pc:picChg chg="add del">
            <ac:chgData name="Chris Rowland" userId="661a4c97-e62e-4b01-aaa3-f05f98b9e506" providerId="ADAL" clId="{948C95C6-77BA-484F-93A6-E4748335337A}" dt="2022-09-09T04:23:15.337" v="35" actId="478"/>
            <ac:picMkLst>
              <pc:docMk/>
              <pc:sldMasterMk cId="3934487606" sldId="2147483660"/>
              <pc:sldLayoutMk cId="963350947" sldId="2147483664"/>
              <ac:picMk id="11" creationId="{65929D65-3FB5-7943-ADA8-A2104BAE18DE}"/>
            </ac:picMkLst>
          </pc:picChg>
        </pc:sldLayoutChg>
        <pc:sldLayoutChg chg="del mod ord">
          <pc:chgData name="Chris Rowland" userId="661a4c97-e62e-4b01-aaa3-f05f98b9e506" providerId="ADAL" clId="{948C95C6-77BA-484F-93A6-E4748335337A}" dt="2022-09-09T04:44:49.064" v="77" actId="2696"/>
          <pc:sldLayoutMkLst>
            <pc:docMk/>
            <pc:sldMasterMk cId="3934487606" sldId="2147483660"/>
            <pc:sldLayoutMk cId="990717042" sldId="2147483665"/>
          </pc:sldLayoutMkLst>
        </pc:sldLayoutChg>
        <pc:sldLayoutChg chg="modSp ord">
          <pc:chgData name="Chris Rowland" userId="661a4c97-e62e-4b01-aaa3-f05f98b9e506" providerId="ADAL" clId="{948C95C6-77BA-484F-93A6-E4748335337A}" dt="2022-09-09T04:46:39.441" v="79" actId="12"/>
          <pc:sldLayoutMkLst>
            <pc:docMk/>
            <pc:sldMasterMk cId="3934487606" sldId="2147483660"/>
            <pc:sldLayoutMk cId="876070124" sldId="2147483672"/>
          </pc:sldLayoutMkLst>
          <pc:spChg chg="mod">
            <ac:chgData name="Chris Rowland" userId="661a4c97-e62e-4b01-aaa3-f05f98b9e506" providerId="ADAL" clId="{948C95C6-77BA-484F-93A6-E4748335337A}" dt="2022-09-09T04:46:39.441" v="79" actId="12"/>
            <ac:spMkLst>
              <pc:docMk/>
              <pc:sldMasterMk cId="3934487606" sldId="2147483660"/>
              <pc:sldLayoutMk cId="876070124" sldId="2147483672"/>
              <ac:spMk id="3" creationId="{5AA901F9-1FCA-4CA9-9C0C-73B30546E079}"/>
            </ac:spMkLst>
          </pc:spChg>
          <pc:spChg chg="mod">
            <ac:chgData name="Chris Rowland" userId="661a4c97-e62e-4b01-aaa3-f05f98b9e506" providerId="ADAL" clId="{948C95C6-77BA-484F-93A6-E4748335337A}" dt="2022-09-09T04:46:39.441" v="79" actId="12"/>
            <ac:spMkLst>
              <pc:docMk/>
              <pc:sldMasterMk cId="3934487606" sldId="2147483660"/>
              <pc:sldLayoutMk cId="876070124" sldId="2147483672"/>
              <ac:spMk id="9" creationId="{CB342810-51C7-4BB3-8331-CE66A06459F5}"/>
            </ac:spMkLst>
          </pc:spChg>
          <pc:spChg chg="mod">
            <ac:chgData name="Chris Rowland" userId="661a4c97-e62e-4b01-aaa3-f05f98b9e506" providerId="ADAL" clId="{948C95C6-77BA-484F-93A6-E4748335337A}" dt="2022-09-09T04:46:39.441" v="79" actId="12"/>
            <ac:spMkLst>
              <pc:docMk/>
              <pc:sldMasterMk cId="3934487606" sldId="2147483660"/>
              <pc:sldLayoutMk cId="876070124" sldId="2147483672"/>
              <ac:spMk id="10" creationId="{42B609C9-F937-4291-AB88-CFD8D5FE04ED}"/>
            </ac:spMkLst>
          </pc:spChg>
          <pc:spChg chg="mod">
            <ac:chgData name="Chris Rowland" userId="661a4c97-e62e-4b01-aaa3-f05f98b9e506" providerId="ADAL" clId="{948C95C6-77BA-484F-93A6-E4748335337A}" dt="2022-09-09T04:46:39.441" v="79" actId="12"/>
            <ac:spMkLst>
              <pc:docMk/>
              <pc:sldMasterMk cId="3934487606" sldId="2147483660"/>
              <pc:sldLayoutMk cId="876070124" sldId="2147483672"/>
              <ac:spMk id="11" creationId="{761AADC0-14EB-477B-9F40-335E1FCBAB7C}"/>
            </ac:spMkLst>
          </pc:spChg>
        </pc:sldLayoutChg>
        <pc:sldLayoutChg chg="new del mod">
          <pc:chgData name="Chris Rowland" userId="661a4c97-e62e-4b01-aaa3-f05f98b9e506" providerId="ADAL" clId="{948C95C6-77BA-484F-93A6-E4748335337A}" dt="2022-09-09T04:25:13.900" v="38" actId="2696"/>
          <pc:sldLayoutMkLst>
            <pc:docMk/>
            <pc:sldMasterMk cId="3934487606" sldId="2147483660"/>
            <pc:sldLayoutMk cId="2973767712" sldId="2147483673"/>
          </pc:sldLayoutMkLst>
        </pc:sldLayoutChg>
        <pc:sldLayoutChg chg="addSp modSp mod ord">
          <pc:chgData name="Chris Rowland" userId="661a4c97-e62e-4b01-aaa3-f05f98b9e506" providerId="ADAL" clId="{948C95C6-77BA-484F-93A6-E4748335337A}" dt="2022-09-09T04:17:37.824" v="28" actId="6014"/>
          <pc:sldLayoutMkLst>
            <pc:docMk/>
            <pc:sldMasterMk cId="3934487606" sldId="2147483660"/>
            <pc:sldLayoutMk cId="1292479547" sldId="2147483675"/>
          </pc:sldLayoutMkLst>
          <pc:spChg chg="mod">
            <ac:chgData name="Chris Rowland" userId="661a4c97-e62e-4b01-aaa3-f05f98b9e506" providerId="ADAL" clId="{948C95C6-77BA-484F-93A6-E4748335337A}" dt="2022-09-09T04:15:31.792" v="23" actId="1076"/>
            <ac:spMkLst>
              <pc:docMk/>
              <pc:sldMasterMk cId="3934487606" sldId="2147483660"/>
              <pc:sldLayoutMk cId="1292479547" sldId="2147483675"/>
              <ac:spMk id="2" creationId="{FBDB1F4C-B388-D088-F095-526DCE01ED9B}"/>
            </ac:spMkLst>
          </pc:spChg>
          <pc:spChg chg="mod">
            <ac:chgData name="Chris Rowland" userId="661a4c97-e62e-4b01-aaa3-f05f98b9e506" providerId="ADAL" clId="{948C95C6-77BA-484F-93A6-E4748335337A}" dt="2022-09-09T04:16:09.234" v="25" actId="1076"/>
            <ac:spMkLst>
              <pc:docMk/>
              <pc:sldMasterMk cId="3934487606" sldId="2147483660"/>
              <pc:sldLayoutMk cId="1292479547" sldId="2147483675"/>
              <ac:spMk id="3" creationId="{8BF28E06-238B-0E69-F9D4-106614641E4F}"/>
            </ac:spMkLst>
          </pc:spChg>
          <pc:spChg chg="mod">
            <ac:chgData name="Chris Rowland" userId="661a4c97-e62e-4b01-aaa3-f05f98b9e506" providerId="ADAL" clId="{948C95C6-77BA-484F-93A6-E4748335337A}" dt="2022-09-09T03:33:43.183" v="3" actId="20578"/>
            <ac:spMkLst>
              <pc:docMk/>
              <pc:sldMasterMk cId="3934487606" sldId="2147483660"/>
              <pc:sldLayoutMk cId="1292479547" sldId="2147483675"/>
              <ac:spMk id="4" creationId="{F29F4841-5928-8664-183A-2BEF786D0ADB}"/>
            </ac:spMkLst>
          </pc:spChg>
          <pc:spChg chg="mod">
            <ac:chgData name="Chris Rowland" userId="661a4c97-e62e-4b01-aaa3-f05f98b9e506" providerId="ADAL" clId="{948C95C6-77BA-484F-93A6-E4748335337A}" dt="2022-09-09T03:33:43.183" v="3" actId="20578"/>
            <ac:spMkLst>
              <pc:docMk/>
              <pc:sldMasterMk cId="3934487606" sldId="2147483660"/>
              <pc:sldLayoutMk cId="1292479547" sldId="2147483675"/>
              <ac:spMk id="5" creationId="{7FDBC597-1258-439B-8BFE-A8714D983543}"/>
            </ac:spMkLst>
          </pc:spChg>
          <pc:spChg chg="mod">
            <ac:chgData name="Chris Rowland" userId="661a4c97-e62e-4b01-aaa3-f05f98b9e506" providerId="ADAL" clId="{948C95C6-77BA-484F-93A6-E4748335337A}" dt="2022-09-09T03:33:43.183" v="3" actId="20578"/>
            <ac:spMkLst>
              <pc:docMk/>
              <pc:sldMasterMk cId="3934487606" sldId="2147483660"/>
              <pc:sldLayoutMk cId="1292479547" sldId="2147483675"/>
              <ac:spMk id="6" creationId="{2E124E85-E991-A53F-35E6-90A246993596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9" creationId="{141FE7D4-42FA-3C39-3A7C-946A2E4D7254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0" creationId="{87FF6D01-602F-8C02-E888-CD0C2B981916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1" creationId="{56DB648F-D606-D26F-6A23-54EABE391C7B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2" creationId="{26A797F3-DE6D-6750-05C4-C906B392DA4C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3" creationId="{A9B840BE-7CCE-7854-35B9-71E80AE083F5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4" creationId="{04180127-F607-2460-B0AF-C83D27A7921A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5" creationId="{B1E92A4D-9C51-8563-AB66-017DB5D9F034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6" creationId="{27E0F2DE-B4A1-08D5-3477-AD9AFBCBD4EA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7" creationId="{707E13D6-C13A-8D11-1F5C-2BB7B961D483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8" creationId="{52F51513-CA59-B86B-4740-DC272B95F694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19" creationId="{4BD3B391-09CF-863C-DA86-1FB2F43902C4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20" creationId="{96B97D32-12DD-2BCB-7488-C371526CE2F5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21" creationId="{F052518A-A6B3-B03F-1085-1616BF393817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22" creationId="{9673ECAC-3C12-A037-6EFB-16177188092D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23" creationId="{D86FE1E8-30BA-10E6-6F3B-1210A503D2D9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24" creationId="{CFDB30D5-100A-DE06-CBA9-F3F63C4CF05A}"/>
            </ac:spMkLst>
          </pc:spChg>
          <pc:spChg chg="mod">
            <ac:chgData name="Chris Rowland" userId="661a4c97-e62e-4b01-aaa3-f05f98b9e506" providerId="ADAL" clId="{948C95C6-77BA-484F-93A6-E4748335337A}" dt="2022-09-09T03:54:28.630" v="10"/>
            <ac:spMkLst>
              <pc:docMk/>
              <pc:sldMasterMk cId="3934487606" sldId="2147483660"/>
              <pc:sldLayoutMk cId="1292479547" sldId="2147483675"/>
              <ac:spMk id="25" creationId="{288FFC54-0759-537E-5C72-ED967BA65EBD}"/>
            </ac:spMkLst>
          </pc:spChg>
          <pc:spChg chg="add mod ord">
            <ac:chgData name="Chris Rowland" userId="661a4c97-e62e-4b01-aaa3-f05f98b9e506" providerId="ADAL" clId="{948C95C6-77BA-484F-93A6-E4748335337A}" dt="2022-09-09T03:54:44.213" v="11" actId="13244"/>
            <ac:spMkLst>
              <pc:docMk/>
              <pc:sldMasterMk cId="3934487606" sldId="2147483660"/>
              <pc:sldLayoutMk cId="1292479547" sldId="2147483675"/>
              <ac:spMk id="26" creationId="{B5A96B95-4B85-1825-8295-DB00EE395370}"/>
            </ac:spMkLst>
          </pc:spChg>
          <pc:spChg chg="add mod ord">
            <ac:chgData name="Chris Rowland" userId="661a4c97-e62e-4b01-aaa3-f05f98b9e506" providerId="ADAL" clId="{948C95C6-77BA-484F-93A6-E4748335337A}" dt="2022-09-09T03:54:44.213" v="11" actId="13244"/>
            <ac:spMkLst>
              <pc:docMk/>
              <pc:sldMasterMk cId="3934487606" sldId="2147483660"/>
              <pc:sldLayoutMk cId="1292479547" sldId="2147483675"/>
              <ac:spMk id="27" creationId="{74A5E5AE-0BA6-2EC6-187C-81775B410B03}"/>
            </ac:spMkLst>
          </pc:spChg>
          <pc:spChg chg="add mod ord">
            <ac:chgData name="Chris Rowland" userId="661a4c97-e62e-4b01-aaa3-f05f98b9e506" providerId="ADAL" clId="{948C95C6-77BA-484F-93A6-E4748335337A}" dt="2022-09-09T03:54:44.213" v="11" actId="13244"/>
            <ac:spMkLst>
              <pc:docMk/>
              <pc:sldMasterMk cId="3934487606" sldId="2147483660"/>
              <pc:sldLayoutMk cId="1292479547" sldId="2147483675"/>
              <ac:spMk id="28" creationId="{259C6060-5B5C-2DB6-6B07-489A4106F5A3}"/>
            </ac:spMkLst>
          </pc:spChg>
          <pc:spChg chg="add mod">
            <ac:chgData name="Chris Rowland" userId="661a4c97-e62e-4b01-aaa3-f05f98b9e506" providerId="ADAL" clId="{948C95C6-77BA-484F-93A6-E4748335337A}" dt="2022-09-09T04:16:33.701" v="26"/>
            <ac:spMkLst>
              <pc:docMk/>
              <pc:sldMasterMk cId="3934487606" sldId="2147483660"/>
              <pc:sldLayoutMk cId="1292479547" sldId="2147483675"/>
              <ac:spMk id="29" creationId="{A711C3A9-63FF-2E94-7F4F-9D5307630CB0}"/>
            </ac:spMkLst>
          </pc:spChg>
          <pc:grpChg chg="add mod ord">
            <ac:chgData name="Chris Rowland" userId="661a4c97-e62e-4b01-aaa3-f05f98b9e506" providerId="ADAL" clId="{948C95C6-77BA-484F-93A6-E4748335337A}" dt="2022-09-09T03:54:44.213" v="11" actId="13244"/>
            <ac:grpSpMkLst>
              <pc:docMk/>
              <pc:sldMasterMk cId="3934487606" sldId="2147483660"/>
              <pc:sldLayoutMk cId="1292479547" sldId="2147483675"/>
              <ac:grpSpMk id="8" creationId="{93271341-59A1-1D83-9D3F-65CCFAAFC346}"/>
            </ac:grpSpMkLst>
          </pc:grpChg>
          <pc:picChg chg="add mod ord">
            <ac:chgData name="Chris Rowland" userId="661a4c97-e62e-4b01-aaa3-f05f98b9e506" providerId="ADAL" clId="{948C95C6-77BA-484F-93A6-E4748335337A}" dt="2022-09-09T03:53:22.136" v="9" actId="167"/>
            <ac:picMkLst>
              <pc:docMk/>
              <pc:sldMasterMk cId="3934487606" sldId="2147483660"/>
              <pc:sldLayoutMk cId="1292479547" sldId="2147483675"/>
              <ac:picMk id="7" creationId="{507D3FCB-CC26-29E1-3138-52209C334DCB}"/>
            </ac:picMkLst>
          </pc:picChg>
        </pc:sldLayoutChg>
        <pc:sldLayoutChg chg="modSp mod ord">
          <pc:chgData name="Chris Rowland" userId="661a4c97-e62e-4b01-aaa3-f05f98b9e506" providerId="ADAL" clId="{948C95C6-77BA-484F-93A6-E4748335337A}" dt="2022-09-09T04:27:06.522" v="40" actId="6014"/>
          <pc:sldLayoutMkLst>
            <pc:docMk/>
            <pc:sldMasterMk cId="3934487606" sldId="2147483660"/>
            <pc:sldLayoutMk cId="2690007162" sldId="2147483676"/>
          </pc:sldLayoutMkLst>
          <pc:spChg chg="mod">
            <ac:chgData name="Chris Rowland" userId="661a4c97-e62e-4b01-aaa3-f05f98b9e506" providerId="ADAL" clId="{948C95C6-77BA-484F-93A6-E4748335337A}" dt="2022-09-09T04:24:49.581" v="36" actId="20578"/>
            <ac:spMkLst>
              <pc:docMk/>
              <pc:sldMasterMk cId="3934487606" sldId="2147483660"/>
              <pc:sldLayoutMk cId="2690007162" sldId="2147483676"/>
              <ac:spMk id="2" creationId="{D0D1034D-9E4C-5816-A759-872E02C64931}"/>
            </ac:spMkLst>
          </pc:spChg>
          <pc:spChg chg="mod">
            <ac:chgData name="Chris Rowland" userId="661a4c97-e62e-4b01-aaa3-f05f98b9e506" providerId="ADAL" clId="{948C95C6-77BA-484F-93A6-E4748335337A}" dt="2022-09-09T04:24:49.581" v="36" actId="20578"/>
            <ac:spMkLst>
              <pc:docMk/>
              <pc:sldMasterMk cId="3934487606" sldId="2147483660"/>
              <pc:sldLayoutMk cId="2690007162" sldId="2147483676"/>
              <ac:spMk id="3" creationId="{744D05A4-DCED-6CCC-7B5C-70EC97D47E86}"/>
            </ac:spMkLst>
          </pc:spChg>
          <pc:spChg chg="mod">
            <ac:chgData name="Chris Rowland" userId="661a4c97-e62e-4b01-aaa3-f05f98b9e506" providerId="ADAL" clId="{948C95C6-77BA-484F-93A6-E4748335337A}" dt="2022-09-09T04:24:49.581" v="36" actId="20578"/>
            <ac:spMkLst>
              <pc:docMk/>
              <pc:sldMasterMk cId="3934487606" sldId="2147483660"/>
              <pc:sldLayoutMk cId="2690007162" sldId="2147483676"/>
              <ac:spMk id="4" creationId="{7F7EEFFC-A619-FABF-7709-65AF7C2574C4}"/>
            </ac:spMkLst>
          </pc:spChg>
          <pc:spChg chg="mod">
            <ac:chgData name="Chris Rowland" userId="661a4c97-e62e-4b01-aaa3-f05f98b9e506" providerId="ADAL" clId="{948C95C6-77BA-484F-93A6-E4748335337A}" dt="2022-09-09T04:24:49.581" v="36" actId="20578"/>
            <ac:spMkLst>
              <pc:docMk/>
              <pc:sldMasterMk cId="3934487606" sldId="2147483660"/>
              <pc:sldLayoutMk cId="2690007162" sldId="2147483676"/>
              <ac:spMk id="5" creationId="{564DAF66-314F-79E2-D897-C4A2E01A36C8}"/>
            </ac:spMkLst>
          </pc:spChg>
          <pc:spChg chg="mod">
            <ac:chgData name="Chris Rowland" userId="661a4c97-e62e-4b01-aaa3-f05f98b9e506" providerId="ADAL" clId="{948C95C6-77BA-484F-93A6-E4748335337A}" dt="2022-09-09T04:24:49.581" v="36" actId="20578"/>
            <ac:spMkLst>
              <pc:docMk/>
              <pc:sldMasterMk cId="3934487606" sldId="2147483660"/>
              <pc:sldLayoutMk cId="2690007162" sldId="2147483676"/>
              <ac:spMk id="6" creationId="{5134A855-1DA3-1B02-B5AD-8827D1A9739E}"/>
            </ac:spMkLst>
          </pc:spChg>
        </pc:sldLayoutChg>
        <pc:sldLayoutChg chg="addSp delSp modSp mod ord">
          <pc:chgData name="Chris Rowland" userId="661a4c97-e62e-4b01-aaa3-f05f98b9e506" providerId="ADAL" clId="{948C95C6-77BA-484F-93A6-E4748335337A}" dt="2022-09-09T04:36:03.523" v="61" actId="6014"/>
          <pc:sldLayoutMkLst>
            <pc:docMk/>
            <pc:sldMasterMk cId="3934487606" sldId="2147483660"/>
            <pc:sldLayoutMk cId="3006745977" sldId="2147483677"/>
          </pc:sldLayoutMkLst>
          <pc:spChg chg="mod">
            <ac:chgData name="Chris Rowland" userId="661a4c97-e62e-4b01-aaa3-f05f98b9e506" providerId="ADAL" clId="{948C95C6-77BA-484F-93A6-E4748335337A}" dt="2022-09-09T04:34:00.314" v="54" actId="1076"/>
            <ac:spMkLst>
              <pc:docMk/>
              <pc:sldMasterMk cId="3934487606" sldId="2147483660"/>
              <pc:sldLayoutMk cId="3006745977" sldId="2147483677"/>
              <ac:spMk id="2" creationId="{794DCD6E-655F-8485-46E9-20791DE3166E}"/>
            </ac:spMkLst>
          </pc:spChg>
          <pc:spChg chg="del mod">
            <ac:chgData name="Chris Rowland" userId="661a4c97-e62e-4b01-aaa3-f05f98b9e506" providerId="ADAL" clId="{948C95C6-77BA-484F-93A6-E4748335337A}" dt="2022-09-09T04:31:33.863" v="46" actId="478"/>
            <ac:spMkLst>
              <pc:docMk/>
              <pc:sldMasterMk cId="3934487606" sldId="2147483660"/>
              <pc:sldLayoutMk cId="3006745977" sldId="2147483677"/>
              <ac:spMk id="3" creationId="{98DCAED6-DB9B-D057-1289-058A2A56651E}"/>
            </ac:spMkLst>
          </pc:spChg>
          <pc:spChg chg="mod">
            <ac:chgData name="Chris Rowland" userId="661a4c97-e62e-4b01-aaa3-f05f98b9e506" providerId="ADAL" clId="{948C95C6-77BA-484F-93A6-E4748335337A}" dt="2022-09-09T04:30:39.520" v="43" actId="20578"/>
            <ac:spMkLst>
              <pc:docMk/>
              <pc:sldMasterMk cId="3934487606" sldId="2147483660"/>
              <pc:sldLayoutMk cId="3006745977" sldId="2147483677"/>
              <ac:spMk id="4" creationId="{1307C21B-F8B6-3279-87ED-FA4F3B20E253}"/>
            </ac:spMkLst>
          </pc:spChg>
          <pc:spChg chg="mod">
            <ac:chgData name="Chris Rowland" userId="661a4c97-e62e-4b01-aaa3-f05f98b9e506" providerId="ADAL" clId="{948C95C6-77BA-484F-93A6-E4748335337A}" dt="2022-09-09T04:30:39.520" v="43" actId="20578"/>
            <ac:spMkLst>
              <pc:docMk/>
              <pc:sldMasterMk cId="3934487606" sldId="2147483660"/>
              <pc:sldLayoutMk cId="3006745977" sldId="2147483677"/>
              <ac:spMk id="5" creationId="{AF3363E8-91F0-C896-CD61-01AEA96844A7}"/>
            </ac:spMkLst>
          </pc:spChg>
          <pc:spChg chg="mod">
            <ac:chgData name="Chris Rowland" userId="661a4c97-e62e-4b01-aaa3-f05f98b9e506" providerId="ADAL" clId="{948C95C6-77BA-484F-93A6-E4748335337A}" dt="2022-09-09T04:30:39.520" v="43" actId="20578"/>
            <ac:spMkLst>
              <pc:docMk/>
              <pc:sldMasterMk cId="3934487606" sldId="2147483660"/>
              <pc:sldLayoutMk cId="3006745977" sldId="2147483677"/>
              <ac:spMk id="6" creationId="{2CCF5EC6-E175-2F40-5C8B-5E3B2E09C48E}"/>
            </ac:spMkLst>
          </pc:spChg>
          <pc:spChg chg="add mod">
            <ac:chgData name="Chris Rowland" userId="661a4c97-e62e-4b01-aaa3-f05f98b9e506" providerId="ADAL" clId="{948C95C6-77BA-484F-93A6-E4748335337A}" dt="2022-09-09T04:32:07.883" v="49"/>
            <ac:spMkLst>
              <pc:docMk/>
              <pc:sldMasterMk cId="3934487606" sldId="2147483660"/>
              <pc:sldLayoutMk cId="3006745977" sldId="2147483677"/>
              <ac:spMk id="8" creationId="{C455BB4F-A732-B2B6-00AC-45A3827C867C}"/>
            </ac:spMkLst>
          </pc:spChg>
          <pc:spChg chg="add mod">
            <ac:chgData name="Chris Rowland" userId="661a4c97-e62e-4b01-aaa3-f05f98b9e506" providerId="ADAL" clId="{948C95C6-77BA-484F-93A6-E4748335337A}" dt="2022-09-09T04:32:07.883" v="49"/>
            <ac:spMkLst>
              <pc:docMk/>
              <pc:sldMasterMk cId="3934487606" sldId="2147483660"/>
              <pc:sldLayoutMk cId="3006745977" sldId="2147483677"/>
              <ac:spMk id="9" creationId="{883670FF-480E-34CF-5DF8-C63AAB260C93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11" creationId="{50802E7C-8156-94B1-F2F6-B79001554CE4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12" creationId="{29CFCA98-F273-52D5-366B-DDF96985A115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13" creationId="{E84314FD-CCFC-4FB9-57C4-5D138D5A8AE2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14" creationId="{F336B603-D498-CAA5-ECCC-C13949853996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15" creationId="{75756D27-8034-44F0-0DC1-7F2A114DF83A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16" creationId="{EE69D804-10BF-723B-6124-8933636491BB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17" creationId="{C1756F0A-C808-D2CB-1DDB-03388EA7F1AF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18" creationId="{035250C9-FE88-2BF6-97B3-D20C8D13B1F6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19" creationId="{3C19656D-7450-35C4-8DBB-4885174B4C9B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20" creationId="{CA78E9C1-C4C8-966B-3FDB-E644283D7289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21" creationId="{4C952CB9-8784-CE68-FC70-BE0102DF5B83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22" creationId="{8010B3D2-EF14-584C-C435-6F16C9023FD4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23" creationId="{0B06FA87-0427-A0A5-12D5-1B80F98D9EBE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24" creationId="{08A0AE83-CED6-1078-91E7-62C311E658E0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25" creationId="{DF2EF582-544A-3D5A-DEAB-62DDE55F9F74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26" creationId="{53386A28-7B43-FEC5-8BC0-7FE12F2C7EFF}"/>
            </ac:spMkLst>
          </pc:spChg>
          <pc:spChg chg="mod">
            <ac:chgData name="Chris Rowland" userId="661a4c97-e62e-4b01-aaa3-f05f98b9e506" providerId="ADAL" clId="{948C95C6-77BA-484F-93A6-E4748335337A}" dt="2022-09-09T04:34:43.376" v="55"/>
            <ac:spMkLst>
              <pc:docMk/>
              <pc:sldMasterMk cId="3934487606" sldId="2147483660"/>
              <pc:sldLayoutMk cId="3006745977" sldId="2147483677"/>
              <ac:spMk id="27" creationId="{E970F3C9-580F-4AAB-29F2-340F1D8C47D8}"/>
            </ac:spMkLst>
          </pc:spChg>
          <pc:spChg chg="add mod ord">
            <ac:chgData name="Chris Rowland" userId="661a4c97-e62e-4b01-aaa3-f05f98b9e506" providerId="ADAL" clId="{948C95C6-77BA-484F-93A6-E4748335337A}" dt="2022-09-09T04:35:02.867" v="57" actId="13244"/>
            <ac:spMkLst>
              <pc:docMk/>
              <pc:sldMasterMk cId="3934487606" sldId="2147483660"/>
              <pc:sldLayoutMk cId="3006745977" sldId="2147483677"/>
              <ac:spMk id="28" creationId="{284A5456-027D-0AD2-CBC5-764D39523A8A}"/>
            </ac:spMkLst>
          </pc:spChg>
          <pc:grpChg chg="add mod ord">
            <ac:chgData name="Chris Rowland" userId="661a4c97-e62e-4b01-aaa3-f05f98b9e506" providerId="ADAL" clId="{948C95C6-77BA-484F-93A6-E4748335337A}" dt="2022-09-09T04:34:59.722" v="56" actId="13244"/>
            <ac:grpSpMkLst>
              <pc:docMk/>
              <pc:sldMasterMk cId="3934487606" sldId="2147483660"/>
              <pc:sldLayoutMk cId="3006745977" sldId="2147483677"/>
              <ac:grpSpMk id="10" creationId="{D4905B4C-87BF-E032-635E-10606B17944D}"/>
            </ac:grpSpMkLst>
          </pc:grpChg>
          <pc:picChg chg="add mod ord">
            <ac:chgData name="Chris Rowland" userId="661a4c97-e62e-4b01-aaa3-f05f98b9e506" providerId="ADAL" clId="{948C95C6-77BA-484F-93A6-E4748335337A}" dt="2022-09-09T04:31:54.774" v="48" actId="13244"/>
            <ac:picMkLst>
              <pc:docMk/>
              <pc:sldMasterMk cId="3934487606" sldId="2147483660"/>
              <pc:sldLayoutMk cId="3006745977" sldId="2147483677"/>
              <ac:picMk id="7" creationId="{75CBC897-9B20-FAEA-1E9F-49FD53E3198D}"/>
            </ac:picMkLst>
          </pc:picChg>
        </pc:sldLayoutChg>
        <pc:sldLayoutChg chg="modSp mod ord">
          <pc:chgData name="Chris Rowland" userId="661a4c97-e62e-4b01-aaa3-f05f98b9e506" providerId="ADAL" clId="{948C95C6-77BA-484F-93A6-E4748335337A}" dt="2022-09-09T04:44:18.083" v="75" actId="6014"/>
          <pc:sldLayoutMkLst>
            <pc:docMk/>
            <pc:sldMasterMk cId="3934487606" sldId="2147483660"/>
            <pc:sldLayoutMk cId="2687445643" sldId="2147483678"/>
          </pc:sldLayoutMkLst>
          <pc:spChg chg="mod">
            <ac:chgData name="Chris Rowland" userId="661a4c97-e62e-4b01-aaa3-f05f98b9e506" providerId="ADAL" clId="{948C95C6-77BA-484F-93A6-E4748335337A}" dt="2022-09-09T04:43:49.402" v="73" actId="553"/>
            <ac:spMkLst>
              <pc:docMk/>
              <pc:sldMasterMk cId="3934487606" sldId="2147483660"/>
              <pc:sldLayoutMk cId="2687445643" sldId="2147483678"/>
              <ac:spMk id="2" creationId="{22A7B90B-4A99-9CE9-3F1E-94659AFAE143}"/>
            </ac:spMkLst>
          </pc:spChg>
          <pc:spChg chg="mod">
            <ac:chgData name="Chris Rowland" userId="661a4c97-e62e-4b01-aaa3-f05f98b9e506" providerId="ADAL" clId="{948C95C6-77BA-484F-93A6-E4748335337A}" dt="2022-09-09T04:43:32.332" v="71" actId="14100"/>
            <ac:spMkLst>
              <pc:docMk/>
              <pc:sldMasterMk cId="3934487606" sldId="2147483660"/>
              <pc:sldLayoutMk cId="2687445643" sldId="2147483678"/>
              <ac:spMk id="3" creationId="{107D25EE-681B-34E2-7746-249286C059AB}"/>
            </ac:spMkLst>
          </pc:spChg>
          <pc:spChg chg="mod">
            <ac:chgData name="Chris Rowland" userId="661a4c97-e62e-4b01-aaa3-f05f98b9e506" providerId="ADAL" clId="{948C95C6-77BA-484F-93A6-E4748335337A}" dt="2022-09-09T04:43:49.402" v="73" actId="553"/>
            <ac:spMkLst>
              <pc:docMk/>
              <pc:sldMasterMk cId="3934487606" sldId="2147483660"/>
              <pc:sldLayoutMk cId="2687445643" sldId="2147483678"/>
              <ac:spMk id="4" creationId="{3A136388-9D7E-7C71-8398-6383594BB44D}"/>
            </ac:spMkLst>
          </pc:spChg>
          <pc:spChg chg="mod">
            <ac:chgData name="Chris Rowland" userId="661a4c97-e62e-4b01-aaa3-f05f98b9e506" providerId="ADAL" clId="{948C95C6-77BA-484F-93A6-E4748335337A}" dt="2022-09-09T04:41:25.908" v="69" actId="20578"/>
            <ac:spMkLst>
              <pc:docMk/>
              <pc:sldMasterMk cId="3934487606" sldId="2147483660"/>
              <pc:sldLayoutMk cId="2687445643" sldId="2147483678"/>
              <ac:spMk id="5" creationId="{575F80EA-18B9-EDCB-996D-20CCCE5C05D9}"/>
            </ac:spMkLst>
          </pc:spChg>
          <pc:spChg chg="mod">
            <ac:chgData name="Chris Rowland" userId="661a4c97-e62e-4b01-aaa3-f05f98b9e506" providerId="ADAL" clId="{948C95C6-77BA-484F-93A6-E4748335337A}" dt="2022-09-09T04:41:25.908" v="69" actId="20578"/>
            <ac:spMkLst>
              <pc:docMk/>
              <pc:sldMasterMk cId="3934487606" sldId="2147483660"/>
              <pc:sldLayoutMk cId="2687445643" sldId="2147483678"/>
              <ac:spMk id="6" creationId="{BEB99AB0-FBBE-5971-858C-7A2E158636D6}"/>
            </ac:spMkLst>
          </pc:spChg>
          <pc:spChg chg="mod">
            <ac:chgData name="Chris Rowland" userId="661a4c97-e62e-4b01-aaa3-f05f98b9e506" providerId="ADAL" clId="{948C95C6-77BA-484F-93A6-E4748335337A}" dt="2022-09-09T04:41:25.908" v="69" actId="20578"/>
            <ac:spMkLst>
              <pc:docMk/>
              <pc:sldMasterMk cId="3934487606" sldId="2147483660"/>
              <pc:sldLayoutMk cId="2687445643" sldId="2147483678"/>
              <ac:spMk id="7" creationId="{C06E77A8-C8DC-7D0D-2041-1A9215C69397}"/>
            </ac:spMkLst>
          </pc:spChg>
        </pc:sldLayoutChg>
        <pc:sldLayoutChg chg="addSp modSp add mod ord replId modTransition">
          <pc:chgData name="Chris Rowland" userId="661a4c97-e62e-4b01-aaa3-f05f98b9e506" providerId="ADAL" clId="{948C95C6-77BA-484F-93A6-E4748335337A}" dt="2022-09-09T04:38:28.650" v="67" actId="20578"/>
          <pc:sldLayoutMkLst>
            <pc:docMk/>
            <pc:sldMasterMk cId="3934487606" sldId="2147483660"/>
            <pc:sldLayoutMk cId="3446360970" sldId="2147483686"/>
          </pc:sldLayoutMkLst>
          <pc:spChg chg="add mod">
            <ac:chgData name="Chris Rowland" userId="661a4c97-e62e-4b01-aaa3-f05f98b9e506" providerId="ADAL" clId="{948C95C6-77BA-484F-93A6-E4748335337A}" dt="2022-09-09T04:38:07.993" v="65"/>
            <ac:spMkLst>
              <pc:docMk/>
              <pc:sldMasterMk cId="3934487606" sldId="2147483660"/>
              <pc:sldLayoutMk cId="3446360970" sldId="2147483686"/>
              <ac:spMk id="7" creationId="{B2B19232-6DC4-40DC-4BEE-E50249BC61BD}"/>
            </ac:spMkLst>
          </pc:spChg>
        </pc:sldLayoutChg>
        <pc:sldLayoutChg chg="addSp modSp add mod ord modTransition">
          <pc:chgData name="Chris Rowland" userId="661a4c97-e62e-4b01-aaa3-f05f98b9e506" providerId="ADAL" clId="{948C95C6-77BA-484F-93A6-E4748335337A}" dt="2022-09-09T04:53:38.895" v="96"/>
          <pc:sldLayoutMkLst>
            <pc:docMk/>
            <pc:sldMasterMk cId="3934487606" sldId="2147483660"/>
            <pc:sldLayoutMk cId="2446974939" sldId="2147483687"/>
          </pc:sldLayoutMkLst>
          <pc:spChg chg="add mod">
            <ac:chgData name="Chris Rowland" userId="661a4c97-e62e-4b01-aaa3-f05f98b9e506" providerId="ADAL" clId="{948C95C6-77BA-484F-93A6-E4748335337A}" dt="2022-09-09T04:53:26.694" v="95"/>
            <ac:spMkLst>
              <pc:docMk/>
              <pc:sldMasterMk cId="3934487606" sldId="2147483660"/>
              <pc:sldLayoutMk cId="2446974939" sldId="2147483687"/>
              <ac:spMk id="7" creationId="{41C7A401-E6F5-093B-B4A3-0B908EEBC128}"/>
            </ac:spMkLst>
          </pc:spChg>
          <pc:spChg chg="add mod">
            <ac:chgData name="Chris Rowland" userId="661a4c97-e62e-4b01-aaa3-f05f98b9e506" providerId="ADAL" clId="{948C95C6-77BA-484F-93A6-E4748335337A}" dt="2022-09-09T04:53:38.895" v="96"/>
            <ac:spMkLst>
              <pc:docMk/>
              <pc:sldMasterMk cId="3934487606" sldId="2147483660"/>
              <pc:sldLayoutMk cId="2446974939" sldId="2147483687"/>
              <ac:spMk id="8" creationId="{E3FFB9EE-69FC-8C41-2E39-0E547110751C}"/>
            </ac:spMkLst>
          </pc:spChg>
        </pc:sldLayoutChg>
        <pc:sldLayoutChg chg="addSp modSp add mod ord modTransition">
          <pc:chgData name="Chris Rowland" userId="661a4c97-e62e-4b01-aaa3-f05f98b9e506" providerId="ADAL" clId="{948C95C6-77BA-484F-93A6-E4748335337A}" dt="2022-09-09T04:55:08.714" v="101"/>
          <pc:sldLayoutMkLst>
            <pc:docMk/>
            <pc:sldMasterMk cId="3934487606" sldId="2147483660"/>
            <pc:sldLayoutMk cId="3848679255" sldId="2147483688"/>
          </pc:sldLayoutMkLst>
          <pc:spChg chg="add mod">
            <ac:chgData name="Chris Rowland" userId="661a4c97-e62e-4b01-aaa3-f05f98b9e506" providerId="ADAL" clId="{948C95C6-77BA-484F-93A6-E4748335337A}" dt="2022-09-09T04:55:08.714" v="101"/>
            <ac:spMkLst>
              <pc:docMk/>
              <pc:sldMasterMk cId="3934487606" sldId="2147483660"/>
              <pc:sldLayoutMk cId="3848679255" sldId="2147483688"/>
              <ac:spMk id="8" creationId="{B5C191CD-5A34-E223-67FD-901991B9B3F3}"/>
            </ac:spMkLst>
          </pc:spChg>
        </pc:sldLayoutChg>
      </pc:sldMasterChg>
      <pc:sldMasterChg chg="new del mod addSldLayout delSldLayout sldLayoutOrd">
        <pc:chgData name="Chris Rowland" userId="661a4c97-e62e-4b01-aaa3-f05f98b9e506" providerId="ADAL" clId="{948C95C6-77BA-484F-93A6-E4748335337A}" dt="2022-09-09T04:47:12.790" v="87" actId="2696"/>
        <pc:sldMasterMkLst>
          <pc:docMk/>
          <pc:sldMasterMk cId="3569765348" sldId="2147483674"/>
        </pc:sldMasterMkLst>
        <pc:sldLayoutChg chg="new replId">
          <pc:chgData name="Chris Rowland" userId="661a4c97-e62e-4b01-aaa3-f05f98b9e506" providerId="ADAL" clId="{948C95C6-77BA-484F-93A6-E4748335337A}" dt="2022-09-09T03:33:03.776" v="2" actId="6938"/>
          <pc:sldLayoutMkLst>
            <pc:docMk/>
            <pc:sldMasterMk cId="3934487606" sldId="2147483660"/>
            <pc:sldLayoutMk cId="1292479547" sldId="2147483675"/>
          </pc:sldLayoutMkLst>
        </pc:sldLayoutChg>
        <pc:sldLayoutChg chg="new replId">
          <pc:chgData name="Chris Rowland" userId="661a4c97-e62e-4b01-aaa3-f05f98b9e506" providerId="ADAL" clId="{948C95C6-77BA-484F-93A6-E4748335337A}" dt="2022-09-09T03:33:03.776" v="2" actId="6938"/>
          <pc:sldLayoutMkLst>
            <pc:docMk/>
            <pc:sldMasterMk cId="3934487606" sldId="2147483660"/>
            <pc:sldLayoutMk cId="2690007162" sldId="2147483676"/>
          </pc:sldLayoutMkLst>
        </pc:sldLayoutChg>
        <pc:sldLayoutChg chg="new replId">
          <pc:chgData name="Chris Rowland" userId="661a4c97-e62e-4b01-aaa3-f05f98b9e506" providerId="ADAL" clId="{948C95C6-77BA-484F-93A6-E4748335337A}" dt="2022-09-09T03:33:03.776" v="2" actId="6938"/>
          <pc:sldLayoutMkLst>
            <pc:docMk/>
            <pc:sldMasterMk cId="3934487606" sldId="2147483660"/>
            <pc:sldLayoutMk cId="3006745977" sldId="2147483677"/>
          </pc:sldLayoutMkLst>
        </pc:sldLayoutChg>
        <pc:sldLayoutChg chg="new replId">
          <pc:chgData name="Chris Rowland" userId="661a4c97-e62e-4b01-aaa3-f05f98b9e506" providerId="ADAL" clId="{948C95C6-77BA-484F-93A6-E4748335337A}" dt="2022-09-09T03:33:03.776" v="2" actId="6938"/>
          <pc:sldLayoutMkLst>
            <pc:docMk/>
            <pc:sldMasterMk cId="3934487606" sldId="2147483660"/>
            <pc:sldLayoutMk cId="2687445643" sldId="2147483678"/>
          </pc:sldLayoutMkLst>
        </pc:sldLayoutChg>
        <pc:sldLayoutChg chg="new del replId">
          <pc:chgData name="Chris Rowland" userId="661a4c97-e62e-4b01-aaa3-f05f98b9e506" providerId="ADAL" clId="{948C95C6-77BA-484F-93A6-E4748335337A}" dt="2022-09-09T04:47:12.750" v="80" actId="2696"/>
          <pc:sldLayoutMkLst>
            <pc:docMk/>
            <pc:sldMasterMk cId="3569765348" sldId="2147483674"/>
            <pc:sldLayoutMk cId="2075598821" sldId="2147483679"/>
          </pc:sldLayoutMkLst>
        </pc:sldLayoutChg>
        <pc:sldLayoutChg chg="new del replId">
          <pc:chgData name="Chris Rowland" userId="661a4c97-e62e-4b01-aaa3-f05f98b9e506" providerId="ADAL" clId="{948C95C6-77BA-484F-93A6-E4748335337A}" dt="2022-09-09T04:47:12.758" v="81" actId="2696"/>
          <pc:sldLayoutMkLst>
            <pc:docMk/>
            <pc:sldMasterMk cId="3569765348" sldId="2147483674"/>
            <pc:sldLayoutMk cId="886358899" sldId="2147483680"/>
          </pc:sldLayoutMkLst>
        </pc:sldLayoutChg>
        <pc:sldLayoutChg chg="new del replId">
          <pc:chgData name="Chris Rowland" userId="661a4c97-e62e-4b01-aaa3-f05f98b9e506" providerId="ADAL" clId="{948C95C6-77BA-484F-93A6-E4748335337A}" dt="2022-09-09T04:47:12.763" v="82" actId="2696"/>
          <pc:sldLayoutMkLst>
            <pc:docMk/>
            <pc:sldMasterMk cId="3569765348" sldId="2147483674"/>
            <pc:sldLayoutMk cId="162349204" sldId="2147483681"/>
          </pc:sldLayoutMkLst>
        </pc:sldLayoutChg>
        <pc:sldLayoutChg chg="new del replId">
          <pc:chgData name="Chris Rowland" userId="661a4c97-e62e-4b01-aaa3-f05f98b9e506" providerId="ADAL" clId="{948C95C6-77BA-484F-93A6-E4748335337A}" dt="2022-09-09T04:47:12.770" v="83" actId="2696"/>
          <pc:sldLayoutMkLst>
            <pc:docMk/>
            <pc:sldMasterMk cId="3569765348" sldId="2147483674"/>
            <pc:sldLayoutMk cId="2803270054" sldId="2147483682"/>
          </pc:sldLayoutMkLst>
        </pc:sldLayoutChg>
        <pc:sldLayoutChg chg="new del replId">
          <pc:chgData name="Chris Rowland" userId="661a4c97-e62e-4b01-aaa3-f05f98b9e506" providerId="ADAL" clId="{948C95C6-77BA-484F-93A6-E4748335337A}" dt="2022-09-09T04:47:12.776" v="84" actId="2696"/>
          <pc:sldLayoutMkLst>
            <pc:docMk/>
            <pc:sldMasterMk cId="3569765348" sldId="2147483674"/>
            <pc:sldLayoutMk cId="2257396611" sldId="2147483683"/>
          </pc:sldLayoutMkLst>
        </pc:sldLayoutChg>
        <pc:sldLayoutChg chg="new del replId">
          <pc:chgData name="Chris Rowland" userId="661a4c97-e62e-4b01-aaa3-f05f98b9e506" providerId="ADAL" clId="{948C95C6-77BA-484F-93A6-E4748335337A}" dt="2022-09-09T04:47:12.781" v="85" actId="2696"/>
          <pc:sldLayoutMkLst>
            <pc:docMk/>
            <pc:sldMasterMk cId="3569765348" sldId="2147483674"/>
            <pc:sldLayoutMk cId="1783139401" sldId="2147483684"/>
          </pc:sldLayoutMkLst>
        </pc:sldLayoutChg>
        <pc:sldLayoutChg chg="new del replId">
          <pc:chgData name="Chris Rowland" userId="661a4c97-e62e-4b01-aaa3-f05f98b9e506" providerId="ADAL" clId="{948C95C6-77BA-484F-93A6-E4748335337A}" dt="2022-09-09T04:47:12.786" v="86" actId="2696"/>
          <pc:sldLayoutMkLst>
            <pc:docMk/>
            <pc:sldMasterMk cId="3569765348" sldId="2147483674"/>
            <pc:sldLayoutMk cId="3136986090" sldId="2147483685"/>
          </pc:sldLayoutMkLst>
        </pc:sldLayoutChg>
      </pc:sldMasterChg>
    </pc:docChg>
  </pc:docChgLst>
  <pc:docChgLst>
    <pc:chgData name="Chris Rowland" userId="661a4c97-e62e-4b01-aaa3-f05f98b9e506" providerId="ADAL" clId="{3917335F-FF2A-4AA4-8597-1A25A492CCC3}"/>
    <pc:docChg chg="custSel modMainMaster">
      <pc:chgData name="Chris Rowland" userId="661a4c97-e62e-4b01-aaa3-f05f98b9e506" providerId="ADAL" clId="{3917335F-FF2A-4AA4-8597-1A25A492CCC3}" dt="2022-09-26T14:51:28.198" v="19" actId="14100"/>
      <pc:docMkLst>
        <pc:docMk/>
      </pc:docMkLst>
      <pc:sldMasterChg chg="addSp delSp modSp mod">
        <pc:chgData name="Chris Rowland" userId="661a4c97-e62e-4b01-aaa3-f05f98b9e506" providerId="ADAL" clId="{3917335F-FF2A-4AA4-8597-1A25A492CCC3}" dt="2022-09-26T14:51:28.198" v="19" actId="14100"/>
        <pc:sldMasterMkLst>
          <pc:docMk/>
          <pc:sldMasterMk cId="3934487606" sldId="2147483660"/>
        </pc:sldMasterMkLst>
        <pc:spChg chg="add del mod ord">
          <ac:chgData name="Chris Rowland" userId="661a4c97-e62e-4b01-aaa3-f05f98b9e506" providerId="ADAL" clId="{3917335F-FF2A-4AA4-8597-1A25A492CCC3}" dt="2022-09-26T14:49:50.823" v="15" actId="478"/>
          <ac:spMkLst>
            <pc:docMk/>
            <pc:sldMasterMk cId="3934487606" sldId="2147483660"/>
            <ac:spMk id="2" creationId="{76FF4FB4-5AC9-AD18-65D0-D14B09F25535}"/>
          </ac:spMkLst>
        </pc:spChg>
        <pc:spChg chg="add mod ord">
          <ac:chgData name="Chris Rowland" userId="661a4c97-e62e-4b01-aaa3-f05f98b9e506" providerId="ADAL" clId="{3917335F-FF2A-4AA4-8597-1A25A492CCC3}" dt="2022-09-26T14:51:28.198" v="19" actId="14100"/>
          <ac:spMkLst>
            <pc:docMk/>
            <pc:sldMasterMk cId="3934487606" sldId="2147483660"/>
            <ac:spMk id="3" creationId="{DC83FF28-91E4-246E-7AD4-1ABA2328EFD4}"/>
          </ac:spMkLst>
        </pc:spChg>
        <pc:spChg chg="del">
          <ac:chgData name="Chris Rowland" userId="661a4c97-e62e-4b01-aaa3-f05f98b9e506" providerId="ADAL" clId="{3917335F-FF2A-4AA4-8597-1A25A492CCC3}" dt="2022-09-26T14:48:34.879" v="12" actId="478"/>
          <ac:spMkLst>
            <pc:docMk/>
            <pc:sldMasterMk cId="3934487606" sldId="2147483660"/>
            <ac:spMk id="4" creationId="{4E0D7AD4-D369-1244-9EBF-91FFA85AE8F5}"/>
          </ac:spMkLst>
        </pc:spChg>
        <pc:spChg chg="ord">
          <ac:chgData name="Chris Rowland" userId="661a4c97-e62e-4b01-aaa3-f05f98b9e506" providerId="ADAL" clId="{3917335F-FF2A-4AA4-8597-1A25A492CCC3}" dt="2022-09-26T14:45:49.853" v="9" actId="13244"/>
          <ac:spMkLst>
            <pc:docMk/>
            <pc:sldMasterMk cId="3934487606" sldId="2147483660"/>
            <ac:spMk id="10" creationId="{E0DA785F-CA7A-8A44-87FC-E74465CF37C0}"/>
          </ac:spMkLst>
        </pc:spChg>
        <pc:spChg chg="ord">
          <ac:chgData name="Chris Rowland" userId="661a4c97-e62e-4b01-aaa3-f05f98b9e506" providerId="ADAL" clId="{3917335F-FF2A-4AA4-8597-1A25A492CCC3}" dt="2022-09-26T14:45:43.407" v="8" actId="13244"/>
          <ac:spMkLst>
            <pc:docMk/>
            <pc:sldMasterMk cId="3934487606" sldId="2147483660"/>
            <ac:spMk id="12" creationId="{3AE27BC9-1857-D84E-BBD0-DA319123399D}"/>
          </ac:spMkLst>
        </pc:spChg>
        <pc:spChg chg="mod ord">
          <ac:chgData name="Chris Rowland" userId="661a4c97-e62e-4b01-aaa3-f05f98b9e506" providerId="ADAL" clId="{3917335F-FF2A-4AA4-8597-1A25A492CCC3}" dt="2022-09-26T14:46:28.251" v="11" actId="13244"/>
          <ac:spMkLst>
            <pc:docMk/>
            <pc:sldMasterMk cId="3934487606" sldId="2147483660"/>
            <ac:spMk id="33" creationId="{64E1B860-D080-4B9F-B59C-80870D82EDB4}"/>
          </ac:spMkLst>
        </pc:spChg>
        <pc:spChg chg="mod ord">
          <ac:chgData name="Chris Rowland" userId="661a4c97-e62e-4b01-aaa3-f05f98b9e506" providerId="ADAL" clId="{3917335F-FF2A-4AA4-8597-1A25A492CCC3}" dt="2022-09-26T14:43:22.559" v="2" actId="13244"/>
          <ac:spMkLst>
            <pc:docMk/>
            <pc:sldMasterMk cId="3934487606" sldId="2147483660"/>
            <ac:spMk id="34" creationId="{0591732B-9B49-4B28-BFBD-51367A581557}"/>
          </ac:spMkLst>
        </pc:spChg>
        <pc:spChg chg="mod">
          <ac:chgData name="Chris Rowland" userId="661a4c97-e62e-4b01-aaa3-f05f98b9e506" providerId="ADAL" clId="{3917335F-FF2A-4AA4-8597-1A25A492CCC3}" dt="2022-09-26T14:42:46.867" v="0" actId="962"/>
          <ac:spMkLst>
            <pc:docMk/>
            <pc:sldMasterMk cId="3934487606" sldId="2147483660"/>
            <ac:spMk id="35" creationId="{CE4D4822-5FAF-47A2-A3E5-87BE0C2608B3}"/>
          </ac:spMkLst>
        </pc:spChg>
        <pc:grpChg chg="ord">
          <ac:chgData name="Chris Rowland" userId="661a4c97-e62e-4b01-aaa3-f05f98b9e506" providerId="ADAL" clId="{3917335F-FF2A-4AA4-8597-1A25A492CCC3}" dt="2022-09-26T14:45:36.734" v="7" actId="13244"/>
          <ac:grpSpMkLst>
            <pc:docMk/>
            <pc:sldMasterMk cId="3934487606" sldId="2147483660"/>
            <ac:grpSpMk id="37" creationId="{E9985C7E-0976-4DC5-964B-02E28249F8C0}"/>
          </ac:grpSpMkLst>
        </pc:grpChg>
        <pc:picChg chg="ord">
          <ac:chgData name="Chris Rowland" userId="661a4c97-e62e-4b01-aaa3-f05f98b9e506" providerId="ADAL" clId="{3917335F-FF2A-4AA4-8597-1A25A492CCC3}" dt="2022-09-26T14:45:25.715" v="6" actId="13244"/>
          <ac:picMkLst>
            <pc:docMk/>
            <pc:sldMasterMk cId="3934487606" sldId="2147483660"/>
            <ac:picMk id="7" creationId="{142A314D-60B2-0F4B-AAE2-7AB49268335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F93AE-1B6D-41D1-A453-E2BECC83B00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889F-9743-4AEE-B118-E2401E00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7D3FCB-CC26-29E1-3138-52209C334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9889" y="0"/>
            <a:ext cx="12192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271341-59A1-1D83-9D3F-65CCFAAFC346}"/>
              </a:ext>
            </a:extLst>
          </p:cNvPr>
          <p:cNvGrpSpPr/>
          <p:nvPr userDrawn="1"/>
        </p:nvGrpSpPr>
        <p:grpSpPr>
          <a:xfrm>
            <a:off x="610809" y="522475"/>
            <a:ext cx="3741368" cy="991506"/>
            <a:chOff x="1269309" y="2163644"/>
            <a:chExt cx="2478284" cy="656774"/>
          </a:xfrm>
        </p:grpSpPr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141FE7D4-42FA-3C39-3A7C-946A2E4D7254}"/>
                </a:ext>
              </a:extLst>
            </p:cNvPr>
            <p:cNvSpPr/>
            <p:nvPr/>
          </p:nvSpPr>
          <p:spPr>
            <a:xfrm>
              <a:off x="1386438" y="2309812"/>
              <a:ext cx="294443" cy="340043"/>
            </a:xfrm>
            <a:custGeom>
              <a:avLst/>
              <a:gdLst>
                <a:gd name="connsiteX0" fmla="*/ 0 w 294443"/>
                <a:gd name="connsiteY0" fmla="*/ 84986 h 340043"/>
                <a:gd name="connsiteX1" fmla="*/ 147222 w 294443"/>
                <a:gd name="connsiteY1" fmla="*/ 0 h 340043"/>
                <a:gd name="connsiteX2" fmla="*/ 294444 w 294443"/>
                <a:gd name="connsiteY2" fmla="*/ 84986 h 340043"/>
                <a:gd name="connsiteX3" fmla="*/ 294444 w 294443"/>
                <a:gd name="connsiteY3" fmla="*/ 255057 h 340043"/>
                <a:gd name="connsiteX4" fmla="*/ 147222 w 294443"/>
                <a:gd name="connsiteY4" fmla="*/ 340043 h 340043"/>
                <a:gd name="connsiteX5" fmla="*/ 0 w 294443"/>
                <a:gd name="connsiteY5" fmla="*/ 255057 h 340043"/>
                <a:gd name="connsiteX6" fmla="*/ 0 w 294443"/>
                <a:gd name="connsiteY6" fmla="*/ 84986 h 340043"/>
                <a:gd name="connsiteX7" fmla="*/ 0 w 294443"/>
                <a:gd name="connsiteY7" fmla="*/ 84986 h 340043"/>
                <a:gd name="connsiteX8" fmla="*/ 46124 w 294443"/>
                <a:gd name="connsiteY8" fmla="*/ 111643 h 340043"/>
                <a:gd name="connsiteX9" fmla="*/ 147222 w 294443"/>
                <a:gd name="connsiteY9" fmla="*/ 53215 h 340043"/>
                <a:gd name="connsiteX10" fmla="*/ 248320 w 294443"/>
                <a:gd name="connsiteY10" fmla="*/ 111643 h 340043"/>
                <a:gd name="connsiteX11" fmla="*/ 248320 w 294443"/>
                <a:gd name="connsiteY11" fmla="*/ 228401 h 340043"/>
                <a:gd name="connsiteX12" fmla="*/ 147222 w 294443"/>
                <a:gd name="connsiteY12" fmla="*/ 286829 h 340043"/>
                <a:gd name="connsiteX13" fmla="*/ 46124 w 294443"/>
                <a:gd name="connsiteY13" fmla="*/ 228401 h 340043"/>
                <a:gd name="connsiteX14" fmla="*/ 46124 w 294443"/>
                <a:gd name="connsiteY14" fmla="*/ 111643 h 340043"/>
                <a:gd name="connsiteX15" fmla="*/ 46124 w 294443"/>
                <a:gd name="connsiteY15" fmla="*/ 111643 h 34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443" h="340043">
                  <a:moveTo>
                    <a:pt x="0" y="84986"/>
                  </a:moveTo>
                  <a:lnTo>
                    <a:pt x="147222" y="0"/>
                  </a:lnTo>
                  <a:lnTo>
                    <a:pt x="294444" y="84986"/>
                  </a:lnTo>
                  <a:lnTo>
                    <a:pt x="294444" y="255057"/>
                  </a:lnTo>
                  <a:lnTo>
                    <a:pt x="147222" y="340043"/>
                  </a:lnTo>
                  <a:lnTo>
                    <a:pt x="0" y="255057"/>
                  </a:lnTo>
                  <a:lnTo>
                    <a:pt x="0" y="84986"/>
                  </a:lnTo>
                  <a:lnTo>
                    <a:pt x="0" y="84986"/>
                  </a:lnTo>
                  <a:close/>
                  <a:moveTo>
                    <a:pt x="46124" y="111643"/>
                  </a:moveTo>
                  <a:lnTo>
                    <a:pt x="147222" y="53215"/>
                  </a:lnTo>
                  <a:lnTo>
                    <a:pt x="248320" y="111643"/>
                  </a:lnTo>
                  <a:lnTo>
                    <a:pt x="248320" y="228401"/>
                  </a:lnTo>
                  <a:lnTo>
                    <a:pt x="147222" y="286829"/>
                  </a:lnTo>
                  <a:lnTo>
                    <a:pt x="46124" y="228401"/>
                  </a:lnTo>
                  <a:lnTo>
                    <a:pt x="46124" y="111643"/>
                  </a:lnTo>
                  <a:lnTo>
                    <a:pt x="46124" y="11164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87FF6D01-602F-8C02-E888-CD0C2B981916}"/>
                </a:ext>
              </a:extLst>
            </p:cNvPr>
            <p:cNvSpPr/>
            <p:nvPr/>
          </p:nvSpPr>
          <p:spPr>
            <a:xfrm>
              <a:off x="1387028" y="2163644"/>
              <a:ext cx="145058" cy="167513"/>
            </a:xfrm>
            <a:custGeom>
              <a:avLst/>
              <a:gdLst>
                <a:gd name="connsiteX0" fmla="*/ 0 w 145058"/>
                <a:gd name="connsiteY0" fmla="*/ 41903 h 167513"/>
                <a:gd name="connsiteX1" fmla="*/ 72578 w 145058"/>
                <a:gd name="connsiteY1" fmla="*/ 0 h 167513"/>
                <a:gd name="connsiteX2" fmla="*/ 145058 w 145058"/>
                <a:gd name="connsiteY2" fmla="*/ 41903 h 167513"/>
                <a:gd name="connsiteX3" fmla="*/ 145058 w 145058"/>
                <a:gd name="connsiteY3" fmla="*/ 125610 h 167513"/>
                <a:gd name="connsiteX4" fmla="*/ 72578 w 145058"/>
                <a:gd name="connsiteY4" fmla="*/ 167513 h 167513"/>
                <a:gd name="connsiteX5" fmla="*/ 0 w 145058"/>
                <a:gd name="connsiteY5" fmla="*/ 125610 h 167513"/>
                <a:gd name="connsiteX6" fmla="*/ 0 w 145058"/>
                <a:gd name="connsiteY6" fmla="*/ 41903 h 1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58" h="167513">
                  <a:moveTo>
                    <a:pt x="0" y="41903"/>
                  </a:moveTo>
                  <a:lnTo>
                    <a:pt x="72578" y="0"/>
                  </a:lnTo>
                  <a:lnTo>
                    <a:pt x="145058" y="41903"/>
                  </a:lnTo>
                  <a:lnTo>
                    <a:pt x="145058" y="125610"/>
                  </a:lnTo>
                  <a:lnTo>
                    <a:pt x="72578" y="167513"/>
                  </a:lnTo>
                  <a:lnTo>
                    <a:pt x="0" y="125610"/>
                  </a:lnTo>
                  <a:lnTo>
                    <a:pt x="0" y="4190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56DB648F-D606-D26F-6A23-54EABE391C7B}"/>
                </a:ext>
              </a:extLst>
            </p:cNvPr>
            <p:cNvSpPr/>
            <p:nvPr/>
          </p:nvSpPr>
          <p:spPr>
            <a:xfrm>
              <a:off x="1269309" y="2583067"/>
              <a:ext cx="205540" cy="237351"/>
            </a:xfrm>
            <a:custGeom>
              <a:avLst/>
              <a:gdLst>
                <a:gd name="connsiteX0" fmla="*/ 0 w 205540"/>
                <a:gd name="connsiteY0" fmla="*/ 59313 h 237351"/>
                <a:gd name="connsiteX1" fmla="*/ 102770 w 205540"/>
                <a:gd name="connsiteY1" fmla="*/ 0 h 237351"/>
                <a:gd name="connsiteX2" fmla="*/ 205540 w 205540"/>
                <a:gd name="connsiteY2" fmla="*/ 59313 h 237351"/>
                <a:gd name="connsiteX3" fmla="*/ 205540 w 205540"/>
                <a:gd name="connsiteY3" fmla="*/ 178038 h 237351"/>
                <a:gd name="connsiteX4" fmla="*/ 102770 w 205540"/>
                <a:gd name="connsiteY4" fmla="*/ 237352 h 237351"/>
                <a:gd name="connsiteX5" fmla="*/ 0 w 205540"/>
                <a:gd name="connsiteY5" fmla="*/ 178038 h 237351"/>
                <a:gd name="connsiteX6" fmla="*/ 0 w 205540"/>
                <a:gd name="connsiteY6" fmla="*/ 59313 h 2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540" h="237351">
                  <a:moveTo>
                    <a:pt x="0" y="59313"/>
                  </a:moveTo>
                  <a:lnTo>
                    <a:pt x="102770" y="0"/>
                  </a:lnTo>
                  <a:lnTo>
                    <a:pt x="205540" y="59313"/>
                  </a:lnTo>
                  <a:lnTo>
                    <a:pt x="205540" y="178038"/>
                  </a:lnTo>
                  <a:lnTo>
                    <a:pt x="102770" y="237352"/>
                  </a:lnTo>
                  <a:lnTo>
                    <a:pt x="0" y="178038"/>
                  </a:lnTo>
                  <a:lnTo>
                    <a:pt x="0" y="5931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26A797F3-DE6D-6750-05C4-C906B392DA4C}"/>
                </a:ext>
              </a:extLst>
            </p:cNvPr>
            <p:cNvSpPr/>
            <p:nvPr/>
          </p:nvSpPr>
          <p:spPr>
            <a:xfrm>
              <a:off x="1811090" y="2401192"/>
              <a:ext cx="149778" cy="174202"/>
            </a:xfrm>
            <a:custGeom>
              <a:avLst/>
              <a:gdLst>
                <a:gd name="connsiteX0" fmla="*/ 92345 w 149778"/>
                <a:gd name="connsiteY0" fmla="*/ 30788 h 174202"/>
                <a:gd name="connsiteX1" fmla="*/ 92345 w 149778"/>
                <a:gd name="connsiteY1" fmla="*/ 174202 h 174202"/>
                <a:gd name="connsiteX2" fmla="*/ 57532 w 149778"/>
                <a:gd name="connsiteY2" fmla="*/ 174202 h 174202"/>
                <a:gd name="connsiteX3" fmla="*/ 57532 w 149778"/>
                <a:gd name="connsiteY3" fmla="*/ 30788 h 174202"/>
                <a:gd name="connsiteX4" fmla="*/ 0 w 149778"/>
                <a:gd name="connsiteY4" fmla="*/ 30788 h 174202"/>
                <a:gd name="connsiteX5" fmla="*/ 0 w 149778"/>
                <a:gd name="connsiteY5" fmla="*/ 0 h 174202"/>
                <a:gd name="connsiteX6" fmla="*/ 149779 w 149778"/>
                <a:gd name="connsiteY6" fmla="*/ 0 h 174202"/>
                <a:gd name="connsiteX7" fmla="*/ 149779 w 149778"/>
                <a:gd name="connsiteY7" fmla="*/ 30788 h 174202"/>
                <a:gd name="connsiteX8" fmla="*/ 92345 w 149778"/>
                <a:gd name="connsiteY8" fmla="*/ 30788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78" h="174202">
                  <a:moveTo>
                    <a:pt x="92345" y="30788"/>
                  </a:moveTo>
                  <a:lnTo>
                    <a:pt x="92345" y="174202"/>
                  </a:lnTo>
                  <a:lnTo>
                    <a:pt x="57532" y="174202"/>
                  </a:lnTo>
                  <a:lnTo>
                    <a:pt x="57532" y="30788"/>
                  </a:lnTo>
                  <a:lnTo>
                    <a:pt x="0" y="30788"/>
                  </a:lnTo>
                  <a:lnTo>
                    <a:pt x="0" y="0"/>
                  </a:lnTo>
                  <a:lnTo>
                    <a:pt x="149779" y="0"/>
                  </a:lnTo>
                  <a:lnTo>
                    <a:pt x="149779" y="30788"/>
                  </a:lnTo>
                  <a:lnTo>
                    <a:pt x="92345" y="30788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A9B840BE-7CCE-7854-35B9-71E80AE083F5}"/>
                </a:ext>
              </a:extLst>
            </p:cNvPr>
            <p:cNvSpPr/>
            <p:nvPr/>
          </p:nvSpPr>
          <p:spPr>
            <a:xfrm>
              <a:off x="1977489" y="2398536"/>
              <a:ext cx="166497" cy="179710"/>
            </a:xfrm>
            <a:custGeom>
              <a:avLst/>
              <a:gdLst>
                <a:gd name="connsiteX0" fmla="*/ 97853 w 166497"/>
                <a:gd name="connsiteY0" fmla="*/ 179710 h 179710"/>
                <a:gd name="connsiteX1" fmla="*/ 28225 w 166497"/>
                <a:gd name="connsiteY1" fmla="*/ 156497 h 179710"/>
                <a:gd name="connsiteX2" fmla="*/ 0 w 166497"/>
                <a:gd name="connsiteY2" fmla="*/ 89609 h 179710"/>
                <a:gd name="connsiteX3" fmla="*/ 28618 w 166497"/>
                <a:gd name="connsiteY3" fmla="*/ 22919 h 179710"/>
                <a:gd name="connsiteX4" fmla="*/ 59400 w 166497"/>
                <a:gd name="connsiteY4" fmla="*/ 5705 h 179710"/>
                <a:gd name="connsiteX5" fmla="*/ 98345 w 166497"/>
                <a:gd name="connsiteY5" fmla="*/ 0 h 179710"/>
                <a:gd name="connsiteX6" fmla="*/ 133060 w 166497"/>
                <a:gd name="connsiteY6" fmla="*/ 4820 h 179710"/>
                <a:gd name="connsiteX7" fmla="*/ 162760 w 166497"/>
                <a:gd name="connsiteY7" fmla="*/ 19083 h 179710"/>
                <a:gd name="connsiteX8" fmla="*/ 162760 w 166497"/>
                <a:gd name="connsiteY8" fmla="*/ 54100 h 179710"/>
                <a:gd name="connsiteX9" fmla="*/ 98345 w 166497"/>
                <a:gd name="connsiteY9" fmla="*/ 30788 h 179710"/>
                <a:gd name="connsiteX10" fmla="*/ 71398 w 166497"/>
                <a:gd name="connsiteY10" fmla="*/ 34722 h 179710"/>
                <a:gd name="connsiteX11" fmla="*/ 51533 w 166497"/>
                <a:gd name="connsiteY11" fmla="*/ 46231 h 179710"/>
                <a:gd name="connsiteX12" fmla="*/ 39240 w 166497"/>
                <a:gd name="connsiteY12" fmla="*/ 64723 h 179710"/>
                <a:gd name="connsiteX13" fmla="*/ 35011 w 166497"/>
                <a:gd name="connsiteY13" fmla="*/ 89609 h 179710"/>
                <a:gd name="connsiteX14" fmla="*/ 39141 w 166497"/>
                <a:gd name="connsiteY14" fmla="*/ 114495 h 179710"/>
                <a:gd name="connsiteX15" fmla="*/ 51336 w 166497"/>
                <a:gd name="connsiteY15" fmla="*/ 132988 h 179710"/>
                <a:gd name="connsiteX16" fmla="*/ 71202 w 166497"/>
                <a:gd name="connsiteY16" fmla="*/ 144496 h 179710"/>
                <a:gd name="connsiteX17" fmla="*/ 98246 w 166497"/>
                <a:gd name="connsiteY17" fmla="*/ 148431 h 179710"/>
                <a:gd name="connsiteX18" fmla="*/ 116735 w 166497"/>
                <a:gd name="connsiteY18" fmla="*/ 146857 h 179710"/>
                <a:gd name="connsiteX19" fmla="*/ 133060 w 166497"/>
                <a:gd name="connsiteY19" fmla="*/ 142234 h 179710"/>
                <a:gd name="connsiteX20" fmla="*/ 133060 w 166497"/>
                <a:gd name="connsiteY20" fmla="*/ 107216 h 179710"/>
                <a:gd name="connsiteX21" fmla="*/ 80347 w 166497"/>
                <a:gd name="connsiteY21" fmla="*/ 107216 h 179710"/>
                <a:gd name="connsiteX22" fmla="*/ 80347 w 166497"/>
                <a:gd name="connsiteY22" fmla="*/ 76232 h 179710"/>
                <a:gd name="connsiteX23" fmla="*/ 166497 w 166497"/>
                <a:gd name="connsiteY23" fmla="*/ 76232 h 179710"/>
                <a:gd name="connsiteX24" fmla="*/ 166497 w 166497"/>
                <a:gd name="connsiteY24" fmla="*/ 160136 h 179710"/>
                <a:gd name="connsiteX25" fmla="*/ 97853 w 166497"/>
                <a:gd name="connsiteY25" fmla="*/ 179710 h 179710"/>
                <a:gd name="connsiteX26" fmla="*/ 97853 w 166497"/>
                <a:gd name="connsiteY26" fmla="*/ 179710 h 17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497" h="179710">
                  <a:moveTo>
                    <a:pt x="97853" y="179710"/>
                  </a:moveTo>
                  <a:cubicBezTo>
                    <a:pt x="69235" y="179710"/>
                    <a:pt x="46025" y="171940"/>
                    <a:pt x="28225" y="156497"/>
                  </a:cubicBezTo>
                  <a:cubicBezTo>
                    <a:pt x="9441" y="140365"/>
                    <a:pt x="0" y="118036"/>
                    <a:pt x="0" y="89609"/>
                  </a:cubicBezTo>
                  <a:cubicBezTo>
                    <a:pt x="0" y="61477"/>
                    <a:pt x="9539" y="39247"/>
                    <a:pt x="28618" y="22919"/>
                  </a:cubicBezTo>
                  <a:cubicBezTo>
                    <a:pt x="37666" y="15246"/>
                    <a:pt x="47894" y="9443"/>
                    <a:pt x="59400" y="5705"/>
                  </a:cubicBezTo>
                  <a:cubicBezTo>
                    <a:pt x="70906" y="1869"/>
                    <a:pt x="83888" y="0"/>
                    <a:pt x="98345" y="0"/>
                  </a:cubicBezTo>
                  <a:cubicBezTo>
                    <a:pt x="110834" y="0"/>
                    <a:pt x="122439" y="1574"/>
                    <a:pt x="133060" y="4820"/>
                  </a:cubicBezTo>
                  <a:cubicBezTo>
                    <a:pt x="143681" y="8066"/>
                    <a:pt x="153614" y="12787"/>
                    <a:pt x="162760" y="19083"/>
                  </a:cubicBezTo>
                  <a:lnTo>
                    <a:pt x="162760" y="54100"/>
                  </a:lnTo>
                  <a:cubicBezTo>
                    <a:pt x="140338" y="38559"/>
                    <a:pt x="118899" y="30788"/>
                    <a:pt x="98345" y="30788"/>
                  </a:cubicBezTo>
                  <a:cubicBezTo>
                    <a:pt x="88215" y="30788"/>
                    <a:pt x="79266" y="32067"/>
                    <a:pt x="71398" y="34722"/>
                  </a:cubicBezTo>
                  <a:cubicBezTo>
                    <a:pt x="63531" y="37378"/>
                    <a:pt x="56942" y="41214"/>
                    <a:pt x="51533" y="46231"/>
                  </a:cubicBezTo>
                  <a:cubicBezTo>
                    <a:pt x="46124" y="51247"/>
                    <a:pt x="41993" y="57444"/>
                    <a:pt x="39240" y="64723"/>
                  </a:cubicBezTo>
                  <a:cubicBezTo>
                    <a:pt x="36486" y="72002"/>
                    <a:pt x="35011" y="80265"/>
                    <a:pt x="35011" y="89609"/>
                  </a:cubicBezTo>
                  <a:cubicBezTo>
                    <a:pt x="35011" y="98954"/>
                    <a:pt x="36388" y="107216"/>
                    <a:pt x="39141" y="114495"/>
                  </a:cubicBezTo>
                  <a:cubicBezTo>
                    <a:pt x="41895" y="121774"/>
                    <a:pt x="45927" y="127971"/>
                    <a:pt x="51336" y="132988"/>
                  </a:cubicBezTo>
                  <a:cubicBezTo>
                    <a:pt x="56646" y="138004"/>
                    <a:pt x="63334" y="141840"/>
                    <a:pt x="71202" y="144496"/>
                  </a:cubicBezTo>
                  <a:cubicBezTo>
                    <a:pt x="79069" y="147152"/>
                    <a:pt x="88117" y="148431"/>
                    <a:pt x="98246" y="148431"/>
                  </a:cubicBezTo>
                  <a:cubicBezTo>
                    <a:pt x="104835" y="148431"/>
                    <a:pt x="111031" y="147939"/>
                    <a:pt x="116735" y="146857"/>
                  </a:cubicBezTo>
                  <a:cubicBezTo>
                    <a:pt x="122439" y="145775"/>
                    <a:pt x="127946" y="144300"/>
                    <a:pt x="133060" y="142234"/>
                  </a:cubicBezTo>
                  <a:lnTo>
                    <a:pt x="133060" y="107216"/>
                  </a:lnTo>
                  <a:lnTo>
                    <a:pt x="80347" y="107216"/>
                  </a:lnTo>
                  <a:lnTo>
                    <a:pt x="80347" y="76232"/>
                  </a:lnTo>
                  <a:lnTo>
                    <a:pt x="166497" y="76232"/>
                  </a:lnTo>
                  <a:lnTo>
                    <a:pt x="166497" y="160136"/>
                  </a:lnTo>
                  <a:cubicBezTo>
                    <a:pt x="146533" y="173218"/>
                    <a:pt x="123619" y="179710"/>
                    <a:pt x="97853" y="179710"/>
                  </a:cubicBezTo>
                  <a:lnTo>
                    <a:pt x="97853" y="17971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04180127-F607-2460-B0AF-C83D27A7921A}"/>
                </a:ext>
              </a:extLst>
            </p:cNvPr>
            <p:cNvSpPr/>
            <p:nvPr/>
          </p:nvSpPr>
          <p:spPr>
            <a:xfrm>
              <a:off x="2227972" y="2401192"/>
              <a:ext cx="142403" cy="174202"/>
            </a:xfrm>
            <a:custGeom>
              <a:avLst/>
              <a:gdLst>
                <a:gd name="connsiteX0" fmla="*/ 83691 w 142403"/>
                <a:gd name="connsiteY0" fmla="*/ 22132 h 174202"/>
                <a:gd name="connsiteX1" fmla="*/ 83691 w 142403"/>
                <a:gd name="connsiteY1" fmla="*/ 174202 h 174202"/>
                <a:gd name="connsiteX2" fmla="*/ 58712 w 142403"/>
                <a:gd name="connsiteY2" fmla="*/ 174202 h 174202"/>
                <a:gd name="connsiteX3" fmla="*/ 58712 w 142403"/>
                <a:gd name="connsiteY3" fmla="*/ 22132 h 174202"/>
                <a:gd name="connsiteX4" fmla="*/ 0 w 142403"/>
                <a:gd name="connsiteY4" fmla="*/ 22132 h 174202"/>
                <a:gd name="connsiteX5" fmla="*/ 0 w 142403"/>
                <a:gd name="connsiteY5" fmla="*/ 0 h 174202"/>
                <a:gd name="connsiteX6" fmla="*/ 142403 w 142403"/>
                <a:gd name="connsiteY6" fmla="*/ 0 h 174202"/>
                <a:gd name="connsiteX7" fmla="*/ 142403 w 142403"/>
                <a:gd name="connsiteY7" fmla="*/ 22132 h 174202"/>
                <a:gd name="connsiteX8" fmla="*/ 83691 w 142403"/>
                <a:gd name="connsiteY8" fmla="*/ 22132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403" h="174202">
                  <a:moveTo>
                    <a:pt x="83691" y="22132"/>
                  </a:moveTo>
                  <a:lnTo>
                    <a:pt x="83691" y="174202"/>
                  </a:lnTo>
                  <a:lnTo>
                    <a:pt x="58712" y="174202"/>
                  </a:lnTo>
                  <a:lnTo>
                    <a:pt x="58712" y="22132"/>
                  </a:lnTo>
                  <a:lnTo>
                    <a:pt x="0" y="22132"/>
                  </a:lnTo>
                  <a:lnTo>
                    <a:pt x="0" y="0"/>
                  </a:lnTo>
                  <a:lnTo>
                    <a:pt x="142403" y="0"/>
                  </a:lnTo>
                  <a:lnTo>
                    <a:pt x="142403" y="22132"/>
                  </a:lnTo>
                  <a:lnTo>
                    <a:pt x="83691" y="22132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B1E92A4D-9C51-8563-AB66-017DB5D9F034}"/>
                </a:ext>
              </a:extLst>
            </p:cNvPr>
            <p:cNvSpPr/>
            <p:nvPr/>
          </p:nvSpPr>
          <p:spPr>
            <a:xfrm>
              <a:off x="2392405" y="2401290"/>
              <a:ext cx="113489" cy="174103"/>
            </a:xfrm>
            <a:custGeom>
              <a:avLst/>
              <a:gdLst>
                <a:gd name="connsiteX0" fmla="*/ 89100 w 113489"/>
                <a:gd name="connsiteY0" fmla="*/ 174104 h 174103"/>
                <a:gd name="connsiteX1" fmla="*/ 89100 w 113489"/>
                <a:gd name="connsiteY1" fmla="*/ 105151 h 174103"/>
                <a:gd name="connsiteX2" fmla="*/ 82708 w 113489"/>
                <a:gd name="connsiteY2" fmla="*/ 78494 h 174103"/>
                <a:gd name="connsiteX3" fmla="*/ 58122 w 113489"/>
                <a:gd name="connsiteY3" fmla="*/ 68264 h 174103"/>
                <a:gd name="connsiteX4" fmla="*/ 44353 w 113489"/>
                <a:gd name="connsiteY4" fmla="*/ 70920 h 174103"/>
                <a:gd name="connsiteX5" fmla="*/ 33634 w 113489"/>
                <a:gd name="connsiteY5" fmla="*/ 78396 h 174103"/>
                <a:gd name="connsiteX6" fmla="*/ 26750 w 113489"/>
                <a:gd name="connsiteY6" fmla="*/ 89708 h 174103"/>
                <a:gd name="connsiteX7" fmla="*/ 24291 w 113489"/>
                <a:gd name="connsiteY7" fmla="*/ 104069 h 174103"/>
                <a:gd name="connsiteX8" fmla="*/ 24291 w 113489"/>
                <a:gd name="connsiteY8" fmla="*/ 174104 h 174103"/>
                <a:gd name="connsiteX9" fmla="*/ 0 w 113489"/>
                <a:gd name="connsiteY9" fmla="*/ 174104 h 174103"/>
                <a:gd name="connsiteX10" fmla="*/ 0 w 113489"/>
                <a:gd name="connsiteY10" fmla="*/ 0 h 174103"/>
                <a:gd name="connsiteX11" fmla="*/ 24291 w 113489"/>
                <a:gd name="connsiteY11" fmla="*/ 0 h 174103"/>
                <a:gd name="connsiteX12" fmla="*/ 24291 w 113489"/>
                <a:gd name="connsiteY12" fmla="*/ 63740 h 174103"/>
                <a:gd name="connsiteX13" fmla="*/ 61367 w 113489"/>
                <a:gd name="connsiteY13" fmla="*/ 46723 h 174103"/>
                <a:gd name="connsiteX14" fmla="*/ 101197 w 113489"/>
                <a:gd name="connsiteY14" fmla="*/ 61772 h 174103"/>
                <a:gd name="connsiteX15" fmla="*/ 113490 w 113489"/>
                <a:gd name="connsiteY15" fmla="*/ 100233 h 174103"/>
                <a:gd name="connsiteX16" fmla="*/ 113490 w 113489"/>
                <a:gd name="connsiteY16" fmla="*/ 174104 h 174103"/>
                <a:gd name="connsiteX17" fmla="*/ 89100 w 113489"/>
                <a:gd name="connsiteY17" fmla="*/ 174104 h 174103"/>
                <a:gd name="connsiteX18" fmla="*/ 89100 w 113489"/>
                <a:gd name="connsiteY18" fmla="*/ 174104 h 17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89" h="174103">
                  <a:moveTo>
                    <a:pt x="89100" y="174104"/>
                  </a:moveTo>
                  <a:lnTo>
                    <a:pt x="89100" y="105151"/>
                  </a:lnTo>
                  <a:cubicBezTo>
                    <a:pt x="89100" y="93249"/>
                    <a:pt x="86937" y="84396"/>
                    <a:pt x="82708" y="78494"/>
                  </a:cubicBezTo>
                  <a:cubicBezTo>
                    <a:pt x="77791" y="71707"/>
                    <a:pt x="69628" y="68264"/>
                    <a:pt x="58122" y="68264"/>
                  </a:cubicBezTo>
                  <a:cubicBezTo>
                    <a:pt x="53106" y="68264"/>
                    <a:pt x="48484" y="69150"/>
                    <a:pt x="44353" y="70920"/>
                  </a:cubicBezTo>
                  <a:cubicBezTo>
                    <a:pt x="40223" y="72691"/>
                    <a:pt x="36584" y="75150"/>
                    <a:pt x="33634" y="78396"/>
                  </a:cubicBezTo>
                  <a:cubicBezTo>
                    <a:pt x="30683" y="81543"/>
                    <a:pt x="28323" y="85380"/>
                    <a:pt x="26750" y="89708"/>
                  </a:cubicBezTo>
                  <a:cubicBezTo>
                    <a:pt x="25078" y="94036"/>
                    <a:pt x="24291" y="98856"/>
                    <a:pt x="24291" y="104069"/>
                  </a:cubicBezTo>
                  <a:lnTo>
                    <a:pt x="24291" y="174104"/>
                  </a:lnTo>
                  <a:lnTo>
                    <a:pt x="0" y="174104"/>
                  </a:lnTo>
                  <a:lnTo>
                    <a:pt x="0" y="0"/>
                  </a:lnTo>
                  <a:lnTo>
                    <a:pt x="24291" y="0"/>
                  </a:lnTo>
                  <a:lnTo>
                    <a:pt x="24291" y="63740"/>
                  </a:lnTo>
                  <a:cubicBezTo>
                    <a:pt x="32552" y="52428"/>
                    <a:pt x="44845" y="46723"/>
                    <a:pt x="61367" y="46723"/>
                  </a:cubicBezTo>
                  <a:cubicBezTo>
                    <a:pt x="78577" y="46723"/>
                    <a:pt x="91854" y="51739"/>
                    <a:pt x="101197" y="61772"/>
                  </a:cubicBezTo>
                  <a:cubicBezTo>
                    <a:pt x="109457" y="70527"/>
                    <a:pt x="113490" y="83314"/>
                    <a:pt x="113490" y="100233"/>
                  </a:cubicBezTo>
                  <a:lnTo>
                    <a:pt x="113490" y="174104"/>
                  </a:lnTo>
                  <a:lnTo>
                    <a:pt x="89100" y="174104"/>
                  </a:lnTo>
                  <a:lnTo>
                    <a:pt x="89100" y="174104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27E0F2DE-B4A1-08D5-3477-AD9AFBCBD4EA}"/>
                </a:ext>
              </a:extLst>
            </p:cNvPr>
            <p:cNvSpPr/>
            <p:nvPr/>
          </p:nvSpPr>
          <p:spPr>
            <a:xfrm>
              <a:off x="2533332" y="2448308"/>
              <a:ext cx="121652" cy="130036"/>
            </a:xfrm>
            <a:custGeom>
              <a:avLst/>
              <a:gdLst>
                <a:gd name="connsiteX0" fmla="*/ 95591 w 121652"/>
                <a:gd name="connsiteY0" fmla="*/ 39837 h 130036"/>
                <a:gd name="connsiteX1" fmla="*/ 88313 w 121652"/>
                <a:gd name="connsiteY1" fmla="*/ 29312 h 130036"/>
                <a:gd name="connsiteX2" fmla="*/ 76906 w 121652"/>
                <a:gd name="connsiteY2" fmla="*/ 22722 h 130036"/>
                <a:gd name="connsiteX3" fmla="*/ 61957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591 w 121652"/>
                <a:gd name="connsiteY8" fmla="*/ 39837 h 130036"/>
                <a:gd name="connsiteX9" fmla="*/ 95591 w 121652"/>
                <a:gd name="connsiteY9" fmla="*/ 39837 h 130036"/>
                <a:gd name="connsiteX10" fmla="*/ 95591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2 w 121652"/>
                <a:gd name="connsiteY18" fmla="*/ 95118 h 130036"/>
                <a:gd name="connsiteX19" fmla="*/ 115162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1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934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591" y="39837"/>
                  </a:moveTo>
                  <a:cubicBezTo>
                    <a:pt x="93919" y="35706"/>
                    <a:pt x="91460" y="32165"/>
                    <a:pt x="88313" y="29312"/>
                  </a:cubicBezTo>
                  <a:cubicBezTo>
                    <a:pt x="85167" y="26460"/>
                    <a:pt x="81429" y="24296"/>
                    <a:pt x="76906" y="22722"/>
                  </a:cubicBezTo>
                  <a:cubicBezTo>
                    <a:pt x="72480" y="21247"/>
                    <a:pt x="67563" y="20460"/>
                    <a:pt x="61957" y="20460"/>
                  </a:cubicBezTo>
                  <a:cubicBezTo>
                    <a:pt x="56942" y="20460"/>
                    <a:pt x="52221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591" y="39837"/>
                  </a:cubicBezTo>
                  <a:lnTo>
                    <a:pt x="95591" y="39837"/>
                  </a:lnTo>
                  <a:lnTo>
                    <a:pt x="95591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1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2" y="95118"/>
                  </a:cubicBezTo>
                  <a:lnTo>
                    <a:pt x="115162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4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1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934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707E13D6-C13A-8D11-1F5C-2BB7B961D483}"/>
                </a:ext>
              </a:extLst>
            </p:cNvPr>
            <p:cNvSpPr/>
            <p:nvPr/>
          </p:nvSpPr>
          <p:spPr>
            <a:xfrm>
              <a:off x="2683799" y="2448210"/>
              <a:ext cx="64120" cy="127184"/>
            </a:xfrm>
            <a:custGeom>
              <a:avLst/>
              <a:gdLst>
                <a:gd name="connsiteX0" fmla="*/ 51828 w 64120"/>
                <a:gd name="connsiteY0" fmla="*/ 23607 h 127184"/>
                <a:gd name="connsiteX1" fmla="*/ 39928 w 64120"/>
                <a:gd name="connsiteY1" fmla="*/ 25771 h 127184"/>
                <a:gd name="connsiteX2" fmla="*/ 31274 w 64120"/>
                <a:gd name="connsiteY2" fmla="*/ 31968 h 127184"/>
                <a:gd name="connsiteX3" fmla="*/ 26061 w 64120"/>
                <a:gd name="connsiteY3" fmla="*/ 41608 h 127184"/>
                <a:gd name="connsiteX4" fmla="*/ 24291 w 64120"/>
                <a:gd name="connsiteY4" fmla="*/ 54002 h 127184"/>
                <a:gd name="connsiteX5" fmla="*/ 24291 w 64120"/>
                <a:gd name="connsiteY5" fmla="*/ 127184 h 127184"/>
                <a:gd name="connsiteX6" fmla="*/ 0 w 64120"/>
                <a:gd name="connsiteY6" fmla="*/ 127184 h 127184"/>
                <a:gd name="connsiteX7" fmla="*/ 0 w 64120"/>
                <a:gd name="connsiteY7" fmla="*/ 2853 h 127184"/>
                <a:gd name="connsiteX8" fmla="*/ 24291 w 64120"/>
                <a:gd name="connsiteY8" fmla="*/ 2853 h 127184"/>
                <a:gd name="connsiteX9" fmla="*/ 24291 w 64120"/>
                <a:gd name="connsiteY9" fmla="*/ 17902 h 127184"/>
                <a:gd name="connsiteX10" fmla="*/ 57925 w 64120"/>
                <a:gd name="connsiteY10" fmla="*/ 0 h 127184"/>
                <a:gd name="connsiteX11" fmla="*/ 60777 w 64120"/>
                <a:gd name="connsiteY11" fmla="*/ 197 h 127184"/>
                <a:gd name="connsiteX12" fmla="*/ 64121 w 64120"/>
                <a:gd name="connsiteY12" fmla="*/ 590 h 127184"/>
                <a:gd name="connsiteX13" fmla="*/ 64121 w 64120"/>
                <a:gd name="connsiteY13" fmla="*/ 25083 h 127184"/>
                <a:gd name="connsiteX14" fmla="*/ 51828 w 64120"/>
                <a:gd name="connsiteY14" fmla="*/ 23607 h 127184"/>
                <a:gd name="connsiteX15" fmla="*/ 51828 w 64120"/>
                <a:gd name="connsiteY15" fmla="*/ 23607 h 12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20" h="127184">
                  <a:moveTo>
                    <a:pt x="51828" y="23607"/>
                  </a:moveTo>
                  <a:cubicBezTo>
                    <a:pt x="47304" y="23607"/>
                    <a:pt x="43370" y="24394"/>
                    <a:pt x="39928" y="25771"/>
                  </a:cubicBezTo>
                  <a:cubicBezTo>
                    <a:pt x="36486" y="27247"/>
                    <a:pt x="33634" y="29312"/>
                    <a:pt x="31274" y="31968"/>
                  </a:cubicBezTo>
                  <a:cubicBezTo>
                    <a:pt x="28913" y="34624"/>
                    <a:pt x="27242" y="37870"/>
                    <a:pt x="26061" y="41608"/>
                  </a:cubicBezTo>
                  <a:cubicBezTo>
                    <a:pt x="24881" y="45346"/>
                    <a:pt x="24291" y="49477"/>
                    <a:pt x="24291" y="54002"/>
                  </a:cubicBezTo>
                  <a:lnTo>
                    <a:pt x="24291" y="127184"/>
                  </a:lnTo>
                  <a:lnTo>
                    <a:pt x="0" y="127184"/>
                  </a:lnTo>
                  <a:lnTo>
                    <a:pt x="0" y="2853"/>
                  </a:lnTo>
                  <a:lnTo>
                    <a:pt x="24291" y="2853"/>
                  </a:lnTo>
                  <a:lnTo>
                    <a:pt x="24291" y="17902"/>
                  </a:lnTo>
                  <a:cubicBezTo>
                    <a:pt x="32749" y="5902"/>
                    <a:pt x="43960" y="0"/>
                    <a:pt x="57925" y="0"/>
                  </a:cubicBezTo>
                  <a:cubicBezTo>
                    <a:pt x="58810" y="0"/>
                    <a:pt x="59695" y="98"/>
                    <a:pt x="60777" y="197"/>
                  </a:cubicBezTo>
                  <a:cubicBezTo>
                    <a:pt x="61859" y="295"/>
                    <a:pt x="62941" y="492"/>
                    <a:pt x="64121" y="590"/>
                  </a:cubicBezTo>
                  <a:lnTo>
                    <a:pt x="64121" y="25083"/>
                  </a:lnTo>
                  <a:cubicBezTo>
                    <a:pt x="60384" y="24099"/>
                    <a:pt x="56253" y="23607"/>
                    <a:pt x="51828" y="23607"/>
                  </a:cubicBezTo>
                  <a:lnTo>
                    <a:pt x="51828" y="2360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52F51513-CA59-B86B-4740-DC272B95F694}"/>
                </a:ext>
              </a:extLst>
            </p:cNvPr>
            <p:cNvSpPr/>
            <p:nvPr/>
          </p:nvSpPr>
          <p:spPr>
            <a:xfrm>
              <a:off x="2764639" y="2447915"/>
              <a:ext cx="116341" cy="130430"/>
            </a:xfrm>
            <a:custGeom>
              <a:avLst/>
              <a:gdLst>
                <a:gd name="connsiteX0" fmla="*/ 92837 w 116341"/>
                <a:gd name="connsiteY0" fmla="*/ 65117 h 130430"/>
                <a:gd name="connsiteX1" fmla="*/ 78086 w 116341"/>
                <a:gd name="connsiteY1" fmla="*/ 65117 h 130430"/>
                <a:gd name="connsiteX2" fmla="*/ 23209 w 116341"/>
                <a:gd name="connsiteY2" fmla="*/ 90790 h 130430"/>
                <a:gd name="connsiteX3" fmla="*/ 45533 w 116341"/>
                <a:gd name="connsiteY3" fmla="*/ 109971 h 130430"/>
                <a:gd name="connsiteX4" fmla="*/ 92837 w 116341"/>
                <a:gd name="connsiteY4" fmla="*/ 93347 h 130430"/>
                <a:gd name="connsiteX5" fmla="*/ 92837 w 116341"/>
                <a:gd name="connsiteY5" fmla="*/ 65117 h 130430"/>
                <a:gd name="connsiteX6" fmla="*/ 92837 w 116341"/>
                <a:gd name="connsiteY6" fmla="*/ 65117 h 130430"/>
                <a:gd name="connsiteX7" fmla="*/ 92837 w 116341"/>
                <a:gd name="connsiteY7" fmla="*/ 127479 h 130430"/>
                <a:gd name="connsiteX8" fmla="*/ 92837 w 116341"/>
                <a:gd name="connsiteY8" fmla="*/ 115872 h 130430"/>
                <a:gd name="connsiteX9" fmla="*/ 46222 w 116341"/>
                <a:gd name="connsiteY9" fmla="*/ 130430 h 130430"/>
                <a:gd name="connsiteX10" fmla="*/ 27635 w 116341"/>
                <a:gd name="connsiteY10" fmla="*/ 128070 h 130430"/>
                <a:gd name="connsiteX11" fmla="*/ 13375 w 116341"/>
                <a:gd name="connsiteY11" fmla="*/ 121282 h 130430"/>
                <a:gd name="connsiteX12" fmla="*/ 3344 w 116341"/>
                <a:gd name="connsiteY12" fmla="*/ 108495 h 130430"/>
                <a:gd name="connsiteX13" fmla="*/ 0 w 116341"/>
                <a:gd name="connsiteY13" fmla="*/ 90691 h 130430"/>
                <a:gd name="connsiteX14" fmla="*/ 15047 w 116341"/>
                <a:gd name="connsiteY14" fmla="*/ 59608 h 130430"/>
                <a:gd name="connsiteX15" fmla="*/ 52811 w 116341"/>
                <a:gd name="connsiteY15" fmla="*/ 47510 h 130430"/>
                <a:gd name="connsiteX16" fmla="*/ 67661 w 116341"/>
                <a:gd name="connsiteY16" fmla="*/ 46723 h 130430"/>
                <a:gd name="connsiteX17" fmla="*/ 93132 w 116341"/>
                <a:gd name="connsiteY17" fmla="*/ 46526 h 130430"/>
                <a:gd name="connsiteX18" fmla="*/ 86150 w 116341"/>
                <a:gd name="connsiteY18" fmla="*/ 27935 h 130430"/>
                <a:gd name="connsiteX19" fmla="*/ 58515 w 116341"/>
                <a:gd name="connsiteY19" fmla="*/ 19771 h 130430"/>
                <a:gd name="connsiteX20" fmla="*/ 10523 w 116341"/>
                <a:gd name="connsiteY20" fmla="*/ 36296 h 130430"/>
                <a:gd name="connsiteX21" fmla="*/ 10523 w 116341"/>
                <a:gd name="connsiteY21" fmla="*/ 15246 h 130430"/>
                <a:gd name="connsiteX22" fmla="*/ 59400 w 116341"/>
                <a:gd name="connsiteY22" fmla="*/ 0 h 130430"/>
                <a:gd name="connsiteX23" fmla="*/ 98541 w 116341"/>
                <a:gd name="connsiteY23" fmla="*/ 9345 h 130430"/>
                <a:gd name="connsiteX24" fmla="*/ 116342 w 116341"/>
                <a:gd name="connsiteY24" fmla="*/ 43477 h 130430"/>
                <a:gd name="connsiteX25" fmla="*/ 116342 w 116341"/>
                <a:gd name="connsiteY25" fmla="*/ 127479 h 130430"/>
                <a:gd name="connsiteX26" fmla="*/ 92837 w 116341"/>
                <a:gd name="connsiteY26" fmla="*/ 127479 h 130430"/>
                <a:gd name="connsiteX27" fmla="*/ 92837 w 116341"/>
                <a:gd name="connsiteY27" fmla="*/ 127479 h 1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341" h="130430">
                  <a:moveTo>
                    <a:pt x="92837" y="65117"/>
                  </a:moveTo>
                  <a:lnTo>
                    <a:pt x="78086" y="65117"/>
                  </a:lnTo>
                  <a:cubicBezTo>
                    <a:pt x="41501" y="65117"/>
                    <a:pt x="23209" y="73674"/>
                    <a:pt x="23209" y="90790"/>
                  </a:cubicBezTo>
                  <a:cubicBezTo>
                    <a:pt x="23209" y="103577"/>
                    <a:pt x="30683" y="109971"/>
                    <a:pt x="45533" y="109971"/>
                  </a:cubicBezTo>
                  <a:cubicBezTo>
                    <a:pt x="58810" y="109971"/>
                    <a:pt x="74545" y="104462"/>
                    <a:pt x="92837" y="93347"/>
                  </a:cubicBezTo>
                  <a:lnTo>
                    <a:pt x="92837" y="65117"/>
                  </a:lnTo>
                  <a:lnTo>
                    <a:pt x="92837" y="65117"/>
                  </a:lnTo>
                  <a:close/>
                  <a:moveTo>
                    <a:pt x="92837" y="127479"/>
                  </a:moveTo>
                  <a:lnTo>
                    <a:pt x="92837" y="115872"/>
                  </a:lnTo>
                  <a:cubicBezTo>
                    <a:pt x="77889" y="125610"/>
                    <a:pt x="62449" y="130430"/>
                    <a:pt x="46222" y="130430"/>
                  </a:cubicBezTo>
                  <a:cubicBezTo>
                    <a:pt x="39240" y="130430"/>
                    <a:pt x="33044" y="129643"/>
                    <a:pt x="27635" y="128070"/>
                  </a:cubicBezTo>
                  <a:cubicBezTo>
                    <a:pt x="22226" y="126496"/>
                    <a:pt x="17505" y="124233"/>
                    <a:pt x="13375" y="121282"/>
                  </a:cubicBezTo>
                  <a:cubicBezTo>
                    <a:pt x="8949" y="117840"/>
                    <a:pt x="5606" y="113512"/>
                    <a:pt x="3344" y="108495"/>
                  </a:cubicBezTo>
                  <a:cubicBezTo>
                    <a:pt x="1082" y="103479"/>
                    <a:pt x="0" y="97577"/>
                    <a:pt x="0" y="90691"/>
                  </a:cubicBezTo>
                  <a:cubicBezTo>
                    <a:pt x="0" y="77412"/>
                    <a:pt x="5016" y="67084"/>
                    <a:pt x="15047" y="59608"/>
                  </a:cubicBezTo>
                  <a:cubicBezTo>
                    <a:pt x="23996" y="53116"/>
                    <a:pt x="36584" y="49083"/>
                    <a:pt x="52811" y="47510"/>
                  </a:cubicBezTo>
                  <a:cubicBezTo>
                    <a:pt x="56056" y="47116"/>
                    <a:pt x="60974" y="46919"/>
                    <a:pt x="67661" y="46723"/>
                  </a:cubicBezTo>
                  <a:cubicBezTo>
                    <a:pt x="74250" y="46624"/>
                    <a:pt x="82806" y="46526"/>
                    <a:pt x="93132" y="46526"/>
                  </a:cubicBezTo>
                  <a:cubicBezTo>
                    <a:pt x="93132" y="38263"/>
                    <a:pt x="90772" y="32067"/>
                    <a:pt x="86150" y="27935"/>
                  </a:cubicBezTo>
                  <a:cubicBezTo>
                    <a:pt x="80249" y="22525"/>
                    <a:pt x="71005" y="19771"/>
                    <a:pt x="58515" y="19771"/>
                  </a:cubicBezTo>
                  <a:cubicBezTo>
                    <a:pt x="41305" y="19771"/>
                    <a:pt x="25275" y="25279"/>
                    <a:pt x="10523" y="36296"/>
                  </a:cubicBezTo>
                  <a:lnTo>
                    <a:pt x="10523" y="15246"/>
                  </a:lnTo>
                  <a:cubicBezTo>
                    <a:pt x="25471" y="5115"/>
                    <a:pt x="41698" y="0"/>
                    <a:pt x="59400" y="0"/>
                  </a:cubicBezTo>
                  <a:cubicBezTo>
                    <a:pt x="75627" y="0"/>
                    <a:pt x="88707" y="3148"/>
                    <a:pt x="98541" y="9345"/>
                  </a:cubicBezTo>
                  <a:cubicBezTo>
                    <a:pt x="110441" y="16820"/>
                    <a:pt x="116342" y="28132"/>
                    <a:pt x="116342" y="43477"/>
                  </a:cubicBezTo>
                  <a:lnTo>
                    <a:pt x="116342" y="127479"/>
                  </a:lnTo>
                  <a:lnTo>
                    <a:pt x="92837" y="127479"/>
                  </a:lnTo>
                  <a:lnTo>
                    <a:pt x="92837" y="127479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4BD3B391-09CF-863C-DA86-1FB2F43902C4}"/>
                </a:ext>
              </a:extLst>
            </p:cNvPr>
            <p:cNvSpPr/>
            <p:nvPr/>
          </p:nvSpPr>
          <p:spPr>
            <a:xfrm>
              <a:off x="2913533" y="2448308"/>
              <a:ext cx="128339" cy="177054"/>
            </a:xfrm>
            <a:custGeom>
              <a:avLst/>
              <a:gdLst>
                <a:gd name="connsiteX0" fmla="*/ 104049 w 128339"/>
                <a:gd name="connsiteY0" fmla="*/ 65117 h 177054"/>
                <a:gd name="connsiteX1" fmla="*/ 64219 w 128339"/>
                <a:gd name="connsiteY1" fmla="*/ 21443 h 177054"/>
                <a:gd name="connsiteX2" fmla="*/ 35306 w 128339"/>
                <a:gd name="connsiteY2" fmla="*/ 34034 h 177054"/>
                <a:gd name="connsiteX3" fmla="*/ 24586 w 128339"/>
                <a:gd name="connsiteY3" fmla="*/ 65117 h 177054"/>
                <a:gd name="connsiteX4" fmla="*/ 35306 w 128339"/>
                <a:gd name="connsiteY4" fmla="*/ 95905 h 177054"/>
                <a:gd name="connsiteX5" fmla="*/ 64219 w 128339"/>
                <a:gd name="connsiteY5" fmla="*/ 108200 h 177054"/>
                <a:gd name="connsiteX6" fmla="*/ 104049 w 128339"/>
                <a:gd name="connsiteY6" fmla="*/ 65117 h 177054"/>
                <a:gd name="connsiteX7" fmla="*/ 104049 w 128339"/>
                <a:gd name="connsiteY7" fmla="*/ 65117 h 177054"/>
                <a:gd name="connsiteX8" fmla="*/ 104049 w 128339"/>
                <a:gd name="connsiteY8" fmla="*/ 65117 h 177054"/>
                <a:gd name="connsiteX9" fmla="*/ 128340 w 128339"/>
                <a:gd name="connsiteY9" fmla="*/ 65117 h 177054"/>
                <a:gd name="connsiteX10" fmla="*/ 124111 w 128339"/>
                <a:gd name="connsiteY10" fmla="*/ 92167 h 177054"/>
                <a:gd name="connsiteX11" fmla="*/ 111916 w 128339"/>
                <a:gd name="connsiteY11" fmla="*/ 112626 h 177054"/>
                <a:gd name="connsiteX12" fmla="*/ 92444 w 128339"/>
                <a:gd name="connsiteY12" fmla="*/ 125512 h 177054"/>
                <a:gd name="connsiteX13" fmla="*/ 66088 w 128339"/>
                <a:gd name="connsiteY13" fmla="*/ 130037 h 177054"/>
                <a:gd name="connsiteX14" fmla="*/ 24291 w 128339"/>
                <a:gd name="connsiteY14" fmla="*/ 110266 h 177054"/>
                <a:gd name="connsiteX15" fmla="*/ 24291 w 128339"/>
                <a:gd name="connsiteY15" fmla="*/ 177055 h 177054"/>
                <a:gd name="connsiteX16" fmla="*/ 0 w 128339"/>
                <a:gd name="connsiteY16" fmla="*/ 177055 h 177054"/>
                <a:gd name="connsiteX17" fmla="*/ 0 w 128339"/>
                <a:gd name="connsiteY17" fmla="*/ 2951 h 177054"/>
                <a:gd name="connsiteX18" fmla="*/ 24291 w 128339"/>
                <a:gd name="connsiteY18" fmla="*/ 2951 h 177054"/>
                <a:gd name="connsiteX19" fmla="*/ 24291 w 128339"/>
                <a:gd name="connsiteY19" fmla="*/ 19574 h 177054"/>
                <a:gd name="connsiteX20" fmla="*/ 66088 w 128339"/>
                <a:gd name="connsiteY20" fmla="*/ 0 h 177054"/>
                <a:gd name="connsiteX21" fmla="*/ 92444 w 128339"/>
                <a:gd name="connsiteY21" fmla="*/ 4525 h 177054"/>
                <a:gd name="connsiteX22" fmla="*/ 111916 w 128339"/>
                <a:gd name="connsiteY22" fmla="*/ 17509 h 177054"/>
                <a:gd name="connsiteX23" fmla="*/ 124111 w 128339"/>
                <a:gd name="connsiteY23" fmla="*/ 38067 h 177054"/>
                <a:gd name="connsiteX24" fmla="*/ 128340 w 128339"/>
                <a:gd name="connsiteY24" fmla="*/ 65117 h 177054"/>
                <a:gd name="connsiteX25" fmla="*/ 128340 w 128339"/>
                <a:gd name="connsiteY25" fmla="*/ 65117 h 1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339" h="177054">
                  <a:moveTo>
                    <a:pt x="104049" y="65117"/>
                  </a:moveTo>
                  <a:cubicBezTo>
                    <a:pt x="104049" y="36001"/>
                    <a:pt x="90772" y="21443"/>
                    <a:pt x="64219" y="21443"/>
                  </a:cubicBezTo>
                  <a:cubicBezTo>
                    <a:pt x="52516" y="21443"/>
                    <a:pt x="42878" y="25673"/>
                    <a:pt x="35306" y="34034"/>
                  </a:cubicBezTo>
                  <a:cubicBezTo>
                    <a:pt x="28126" y="42493"/>
                    <a:pt x="24586" y="52821"/>
                    <a:pt x="24586" y="65117"/>
                  </a:cubicBezTo>
                  <a:cubicBezTo>
                    <a:pt x="24586" y="77117"/>
                    <a:pt x="28126" y="87445"/>
                    <a:pt x="35306" y="95905"/>
                  </a:cubicBezTo>
                  <a:cubicBezTo>
                    <a:pt x="42780" y="104167"/>
                    <a:pt x="52418" y="108200"/>
                    <a:pt x="64219" y="108200"/>
                  </a:cubicBezTo>
                  <a:cubicBezTo>
                    <a:pt x="90772" y="108200"/>
                    <a:pt x="104049" y="93839"/>
                    <a:pt x="104049" y="65117"/>
                  </a:cubicBezTo>
                  <a:lnTo>
                    <a:pt x="104049" y="65117"/>
                  </a:lnTo>
                  <a:lnTo>
                    <a:pt x="104049" y="65117"/>
                  </a:lnTo>
                  <a:close/>
                  <a:moveTo>
                    <a:pt x="128340" y="65117"/>
                  </a:moveTo>
                  <a:cubicBezTo>
                    <a:pt x="128340" y="75150"/>
                    <a:pt x="126963" y="84101"/>
                    <a:pt x="124111" y="92167"/>
                  </a:cubicBezTo>
                  <a:cubicBezTo>
                    <a:pt x="121357" y="100134"/>
                    <a:pt x="117227" y="107020"/>
                    <a:pt x="111916" y="112626"/>
                  </a:cubicBezTo>
                  <a:cubicBezTo>
                    <a:pt x="106605" y="118233"/>
                    <a:pt x="100115" y="122561"/>
                    <a:pt x="92444" y="125512"/>
                  </a:cubicBezTo>
                  <a:cubicBezTo>
                    <a:pt x="84773" y="128463"/>
                    <a:pt x="76020" y="130037"/>
                    <a:pt x="66088" y="130037"/>
                  </a:cubicBezTo>
                  <a:cubicBezTo>
                    <a:pt x="47795" y="130037"/>
                    <a:pt x="33929" y="123446"/>
                    <a:pt x="24291" y="110266"/>
                  </a:cubicBezTo>
                  <a:lnTo>
                    <a:pt x="24291" y="177055"/>
                  </a:lnTo>
                  <a:lnTo>
                    <a:pt x="0" y="177055"/>
                  </a:lnTo>
                  <a:lnTo>
                    <a:pt x="0" y="2951"/>
                  </a:lnTo>
                  <a:lnTo>
                    <a:pt x="24291" y="2951"/>
                  </a:lnTo>
                  <a:lnTo>
                    <a:pt x="24291" y="19574"/>
                  </a:lnTo>
                  <a:cubicBezTo>
                    <a:pt x="33634" y="6492"/>
                    <a:pt x="47599" y="0"/>
                    <a:pt x="66088" y="0"/>
                  </a:cubicBezTo>
                  <a:cubicBezTo>
                    <a:pt x="75922" y="0"/>
                    <a:pt x="84675" y="1475"/>
                    <a:pt x="92444" y="4525"/>
                  </a:cubicBezTo>
                  <a:cubicBezTo>
                    <a:pt x="100115" y="7574"/>
                    <a:pt x="106605" y="11902"/>
                    <a:pt x="111916" y="17509"/>
                  </a:cubicBezTo>
                  <a:cubicBezTo>
                    <a:pt x="117227" y="23115"/>
                    <a:pt x="121259" y="30001"/>
                    <a:pt x="124111" y="38067"/>
                  </a:cubicBezTo>
                  <a:cubicBezTo>
                    <a:pt x="126963" y="46034"/>
                    <a:pt x="128340" y="55084"/>
                    <a:pt x="128340" y="65117"/>
                  </a:cubicBezTo>
                  <a:lnTo>
                    <a:pt x="128340" y="6511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96B97D32-12DD-2BCB-7488-C371526CE2F5}"/>
                </a:ext>
              </a:extLst>
            </p:cNvPr>
            <p:cNvSpPr/>
            <p:nvPr/>
          </p:nvSpPr>
          <p:spPr>
            <a:xfrm>
              <a:off x="3064787" y="2448308"/>
              <a:ext cx="121652" cy="130036"/>
            </a:xfrm>
            <a:custGeom>
              <a:avLst/>
              <a:gdLst>
                <a:gd name="connsiteX0" fmla="*/ 95492 w 121652"/>
                <a:gd name="connsiteY0" fmla="*/ 39837 h 130036"/>
                <a:gd name="connsiteX1" fmla="*/ 88215 w 121652"/>
                <a:gd name="connsiteY1" fmla="*/ 29312 h 130036"/>
                <a:gd name="connsiteX2" fmla="*/ 76807 w 121652"/>
                <a:gd name="connsiteY2" fmla="*/ 22722 h 130036"/>
                <a:gd name="connsiteX3" fmla="*/ 61859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492 w 121652"/>
                <a:gd name="connsiteY8" fmla="*/ 39837 h 130036"/>
                <a:gd name="connsiteX9" fmla="*/ 95492 w 121652"/>
                <a:gd name="connsiteY9" fmla="*/ 39837 h 130036"/>
                <a:gd name="connsiteX10" fmla="*/ 95492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1 w 121652"/>
                <a:gd name="connsiteY18" fmla="*/ 95118 h 130036"/>
                <a:gd name="connsiteX19" fmla="*/ 115161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0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835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492" y="39837"/>
                  </a:moveTo>
                  <a:cubicBezTo>
                    <a:pt x="93821" y="35706"/>
                    <a:pt x="91362" y="32165"/>
                    <a:pt x="88215" y="29312"/>
                  </a:cubicBezTo>
                  <a:cubicBezTo>
                    <a:pt x="85068" y="26460"/>
                    <a:pt x="81331" y="24296"/>
                    <a:pt x="76807" y="22722"/>
                  </a:cubicBezTo>
                  <a:cubicBezTo>
                    <a:pt x="72381" y="21247"/>
                    <a:pt x="67366" y="20460"/>
                    <a:pt x="61859" y="20460"/>
                  </a:cubicBezTo>
                  <a:cubicBezTo>
                    <a:pt x="56843" y="20460"/>
                    <a:pt x="52123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492" y="39837"/>
                  </a:cubicBezTo>
                  <a:lnTo>
                    <a:pt x="95492" y="39837"/>
                  </a:lnTo>
                  <a:lnTo>
                    <a:pt x="95492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0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1" y="95118"/>
                  </a:cubicBezTo>
                  <a:lnTo>
                    <a:pt x="115161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3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0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835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F052518A-A6B3-B03F-1085-1616BF393817}"/>
                </a:ext>
              </a:extLst>
            </p:cNvPr>
            <p:cNvSpPr/>
            <p:nvPr/>
          </p:nvSpPr>
          <p:spPr>
            <a:xfrm>
              <a:off x="3215254" y="2450964"/>
              <a:ext cx="113489" cy="127282"/>
            </a:xfrm>
            <a:custGeom>
              <a:avLst/>
              <a:gdLst>
                <a:gd name="connsiteX0" fmla="*/ 89100 w 113489"/>
                <a:gd name="connsiteY0" fmla="*/ 124430 h 127282"/>
                <a:gd name="connsiteX1" fmla="*/ 89100 w 113489"/>
                <a:gd name="connsiteY1" fmla="*/ 110561 h 127282"/>
                <a:gd name="connsiteX2" fmla="*/ 52221 w 113489"/>
                <a:gd name="connsiteY2" fmla="*/ 127283 h 127282"/>
                <a:gd name="connsiteX3" fmla="*/ 29602 w 113489"/>
                <a:gd name="connsiteY3" fmla="*/ 123643 h 127282"/>
                <a:gd name="connsiteX4" fmla="*/ 13277 w 113489"/>
                <a:gd name="connsiteY4" fmla="*/ 113217 h 127282"/>
                <a:gd name="connsiteX5" fmla="*/ 3344 w 113489"/>
                <a:gd name="connsiteY5" fmla="*/ 96495 h 127282"/>
                <a:gd name="connsiteX6" fmla="*/ 0 w 113489"/>
                <a:gd name="connsiteY6" fmla="*/ 73970 h 127282"/>
                <a:gd name="connsiteX7" fmla="*/ 0 w 113489"/>
                <a:gd name="connsiteY7" fmla="*/ 0 h 127282"/>
                <a:gd name="connsiteX8" fmla="*/ 24291 w 113489"/>
                <a:gd name="connsiteY8" fmla="*/ 0 h 127282"/>
                <a:gd name="connsiteX9" fmla="*/ 24291 w 113489"/>
                <a:gd name="connsiteY9" fmla="*/ 68756 h 127282"/>
                <a:gd name="connsiteX10" fmla="*/ 55270 w 113489"/>
                <a:gd name="connsiteY10" fmla="*/ 105938 h 127282"/>
                <a:gd name="connsiteX11" fmla="*/ 69136 w 113489"/>
                <a:gd name="connsiteY11" fmla="*/ 103282 h 127282"/>
                <a:gd name="connsiteX12" fmla="*/ 79757 w 113489"/>
                <a:gd name="connsiteY12" fmla="*/ 95806 h 127282"/>
                <a:gd name="connsiteX13" fmla="*/ 86641 w 113489"/>
                <a:gd name="connsiteY13" fmla="*/ 84494 h 127282"/>
                <a:gd name="connsiteX14" fmla="*/ 89100 w 113489"/>
                <a:gd name="connsiteY14" fmla="*/ 70133 h 127282"/>
                <a:gd name="connsiteX15" fmla="*/ 89100 w 113489"/>
                <a:gd name="connsiteY15" fmla="*/ 0 h 127282"/>
                <a:gd name="connsiteX16" fmla="*/ 113490 w 113489"/>
                <a:gd name="connsiteY16" fmla="*/ 0 h 127282"/>
                <a:gd name="connsiteX17" fmla="*/ 113490 w 113489"/>
                <a:gd name="connsiteY17" fmla="*/ 124430 h 127282"/>
                <a:gd name="connsiteX18" fmla="*/ 89100 w 113489"/>
                <a:gd name="connsiteY18" fmla="*/ 124430 h 127282"/>
                <a:gd name="connsiteX19" fmla="*/ 89100 w 113489"/>
                <a:gd name="connsiteY19" fmla="*/ 124430 h 12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89" h="127282">
                  <a:moveTo>
                    <a:pt x="89100" y="124430"/>
                  </a:moveTo>
                  <a:lnTo>
                    <a:pt x="89100" y="110561"/>
                  </a:lnTo>
                  <a:cubicBezTo>
                    <a:pt x="81331" y="121774"/>
                    <a:pt x="69038" y="127283"/>
                    <a:pt x="52221" y="127283"/>
                  </a:cubicBezTo>
                  <a:cubicBezTo>
                    <a:pt x="43665" y="127283"/>
                    <a:pt x="36191" y="126102"/>
                    <a:pt x="29602" y="123643"/>
                  </a:cubicBezTo>
                  <a:cubicBezTo>
                    <a:pt x="23111" y="121282"/>
                    <a:pt x="17604" y="117741"/>
                    <a:pt x="13277" y="113217"/>
                  </a:cubicBezTo>
                  <a:cubicBezTo>
                    <a:pt x="8851" y="108692"/>
                    <a:pt x="5606" y="103085"/>
                    <a:pt x="3344" y="96495"/>
                  </a:cubicBezTo>
                  <a:cubicBezTo>
                    <a:pt x="1082" y="89904"/>
                    <a:pt x="0" y="82429"/>
                    <a:pt x="0" y="73970"/>
                  </a:cubicBezTo>
                  <a:lnTo>
                    <a:pt x="0" y="0"/>
                  </a:lnTo>
                  <a:lnTo>
                    <a:pt x="24291" y="0"/>
                  </a:lnTo>
                  <a:lnTo>
                    <a:pt x="24291" y="68756"/>
                  </a:lnTo>
                  <a:cubicBezTo>
                    <a:pt x="24291" y="93544"/>
                    <a:pt x="34617" y="105938"/>
                    <a:pt x="55270" y="105938"/>
                  </a:cubicBezTo>
                  <a:cubicBezTo>
                    <a:pt x="60383" y="105938"/>
                    <a:pt x="65006" y="105052"/>
                    <a:pt x="69136" y="103282"/>
                  </a:cubicBezTo>
                  <a:cubicBezTo>
                    <a:pt x="73267" y="101511"/>
                    <a:pt x="76807" y="99052"/>
                    <a:pt x="79757" y="95806"/>
                  </a:cubicBezTo>
                  <a:cubicBezTo>
                    <a:pt x="82708" y="92659"/>
                    <a:pt x="84970" y="88822"/>
                    <a:pt x="86641" y="84494"/>
                  </a:cubicBezTo>
                  <a:cubicBezTo>
                    <a:pt x="88313" y="80166"/>
                    <a:pt x="89100" y="75347"/>
                    <a:pt x="89100" y="70133"/>
                  </a:cubicBezTo>
                  <a:lnTo>
                    <a:pt x="89100" y="0"/>
                  </a:lnTo>
                  <a:lnTo>
                    <a:pt x="113490" y="0"/>
                  </a:lnTo>
                  <a:lnTo>
                    <a:pt x="113490" y="124430"/>
                  </a:lnTo>
                  <a:lnTo>
                    <a:pt x="89100" y="124430"/>
                  </a:lnTo>
                  <a:lnTo>
                    <a:pt x="89100" y="12443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9673ECAC-3C12-A037-6EFB-16177188092D}"/>
                </a:ext>
              </a:extLst>
            </p:cNvPr>
            <p:cNvSpPr/>
            <p:nvPr/>
          </p:nvSpPr>
          <p:spPr>
            <a:xfrm>
              <a:off x="3350281" y="2414471"/>
              <a:ext cx="87821" cy="163775"/>
            </a:xfrm>
            <a:custGeom>
              <a:avLst/>
              <a:gdLst>
                <a:gd name="connsiteX0" fmla="*/ 77496 w 87821"/>
                <a:gd name="connsiteY0" fmla="*/ 163087 h 163775"/>
                <a:gd name="connsiteX1" fmla="*/ 69136 w 87821"/>
                <a:gd name="connsiteY1" fmla="*/ 163776 h 163775"/>
                <a:gd name="connsiteX2" fmla="*/ 50844 w 87821"/>
                <a:gd name="connsiteY2" fmla="*/ 160628 h 163775"/>
                <a:gd name="connsiteX3" fmla="*/ 36781 w 87821"/>
                <a:gd name="connsiteY3" fmla="*/ 151677 h 163775"/>
                <a:gd name="connsiteX4" fmla="*/ 27733 w 87821"/>
                <a:gd name="connsiteY4" fmla="*/ 137611 h 163775"/>
                <a:gd name="connsiteX5" fmla="*/ 24586 w 87821"/>
                <a:gd name="connsiteY5" fmla="*/ 119118 h 163775"/>
                <a:gd name="connsiteX6" fmla="*/ 24586 w 87821"/>
                <a:gd name="connsiteY6" fmla="*/ 55871 h 163775"/>
                <a:gd name="connsiteX7" fmla="*/ 0 w 87821"/>
                <a:gd name="connsiteY7" fmla="*/ 55871 h 163775"/>
                <a:gd name="connsiteX8" fmla="*/ 0 w 87821"/>
                <a:gd name="connsiteY8" fmla="*/ 36493 h 163775"/>
                <a:gd name="connsiteX9" fmla="*/ 24586 w 87821"/>
                <a:gd name="connsiteY9" fmla="*/ 36493 h 163775"/>
                <a:gd name="connsiteX10" fmla="*/ 24586 w 87821"/>
                <a:gd name="connsiteY10" fmla="*/ 0 h 163775"/>
                <a:gd name="connsiteX11" fmla="*/ 48877 w 87821"/>
                <a:gd name="connsiteY11" fmla="*/ 0 h 163775"/>
                <a:gd name="connsiteX12" fmla="*/ 48877 w 87821"/>
                <a:gd name="connsiteY12" fmla="*/ 36493 h 163775"/>
                <a:gd name="connsiteX13" fmla="*/ 87822 w 87821"/>
                <a:gd name="connsiteY13" fmla="*/ 36493 h 163775"/>
                <a:gd name="connsiteX14" fmla="*/ 87822 w 87821"/>
                <a:gd name="connsiteY14" fmla="*/ 55871 h 163775"/>
                <a:gd name="connsiteX15" fmla="*/ 48877 w 87821"/>
                <a:gd name="connsiteY15" fmla="*/ 55871 h 163775"/>
                <a:gd name="connsiteX16" fmla="*/ 48877 w 87821"/>
                <a:gd name="connsiteY16" fmla="*/ 118332 h 163775"/>
                <a:gd name="connsiteX17" fmla="*/ 69136 w 87821"/>
                <a:gd name="connsiteY17" fmla="*/ 141545 h 163775"/>
                <a:gd name="connsiteX18" fmla="*/ 78676 w 87821"/>
                <a:gd name="connsiteY18" fmla="*/ 140857 h 163775"/>
                <a:gd name="connsiteX19" fmla="*/ 87822 w 87821"/>
                <a:gd name="connsiteY19" fmla="*/ 138890 h 163775"/>
                <a:gd name="connsiteX20" fmla="*/ 87822 w 87821"/>
                <a:gd name="connsiteY20" fmla="*/ 161021 h 163775"/>
                <a:gd name="connsiteX21" fmla="*/ 77496 w 87821"/>
                <a:gd name="connsiteY21" fmla="*/ 163087 h 163775"/>
                <a:gd name="connsiteX22" fmla="*/ 77496 w 87821"/>
                <a:gd name="connsiteY22" fmla="*/ 163087 h 16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821" h="163775">
                  <a:moveTo>
                    <a:pt x="77496" y="163087"/>
                  </a:moveTo>
                  <a:cubicBezTo>
                    <a:pt x="74349" y="163579"/>
                    <a:pt x="71595" y="163776"/>
                    <a:pt x="69136" y="163776"/>
                  </a:cubicBezTo>
                  <a:cubicBezTo>
                    <a:pt x="62351" y="163776"/>
                    <a:pt x="56253" y="162694"/>
                    <a:pt x="50844" y="160628"/>
                  </a:cubicBezTo>
                  <a:cubicBezTo>
                    <a:pt x="45337" y="158562"/>
                    <a:pt x="40715" y="155513"/>
                    <a:pt x="36781" y="151677"/>
                  </a:cubicBezTo>
                  <a:cubicBezTo>
                    <a:pt x="32847" y="147841"/>
                    <a:pt x="29798" y="143119"/>
                    <a:pt x="27733" y="137611"/>
                  </a:cubicBezTo>
                  <a:cubicBezTo>
                    <a:pt x="25668" y="132102"/>
                    <a:pt x="24586" y="125906"/>
                    <a:pt x="24586" y="119118"/>
                  </a:cubicBezTo>
                  <a:lnTo>
                    <a:pt x="24586" y="55871"/>
                  </a:lnTo>
                  <a:lnTo>
                    <a:pt x="0" y="55871"/>
                  </a:lnTo>
                  <a:lnTo>
                    <a:pt x="0" y="36493"/>
                  </a:lnTo>
                  <a:lnTo>
                    <a:pt x="24586" y="36493"/>
                  </a:lnTo>
                  <a:lnTo>
                    <a:pt x="24586" y="0"/>
                  </a:lnTo>
                  <a:lnTo>
                    <a:pt x="48877" y="0"/>
                  </a:lnTo>
                  <a:lnTo>
                    <a:pt x="48877" y="36493"/>
                  </a:lnTo>
                  <a:lnTo>
                    <a:pt x="87822" y="36493"/>
                  </a:lnTo>
                  <a:lnTo>
                    <a:pt x="87822" y="55871"/>
                  </a:lnTo>
                  <a:lnTo>
                    <a:pt x="48877" y="55871"/>
                  </a:lnTo>
                  <a:lnTo>
                    <a:pt x="48877" y="118332"/>
                  </a:lnTo>
                  <a:cubicBezTo>
                    <a:pt x="48877" y="133775"/>
                    <a:pt x="55663" y="141545"/>
                    <a:pt x="69136" y="141545"/>
                  </a:cubicBezTo>
                  <a:cubicBezTo>
                    <a:pt x="72382" y="141545"/>
                    <a:pt x="75529" y="141349"/>
                    <a:pt x="78676" y="140857"/>
                  </a:cubicBezTo>
                  <a:cubicBezTo>
                    <a:pt x="81724" y="140463"/>
                    <a:pt x="84773" y="139775"/>
                    <a:pt x="87822" y="138890"/>
                  </a:cubicBezTo>
                  <a:lnTo>
                    <a:pt x="87822" y="161021"/>
                  </a:lnTo>
                  <a:cubicBezTo>
                    <a:pt x="84085" y="162005"/>
                    <a:pt x="80643" y="162595"/>
                    <a:pt x="77496" y="163087"/>
                  </a:cubicBezTo>
                  <a:lnTo>
                    <a:pt x="77496" y="16308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D86FE1E8-30BA-10E6-6F3B-1210A503D2D9}"/>
                </a:ext>
              </a:extLst>
            </p:cNvPr>
            <p:cNvSpPr/>
            <p:nvPr/>
          </p:nvSpPr>
          <p:spPr>
            <a:xfrm>
              <a:off x="3461312" y="2401192"/>
              <a:ext cx="26356" cy="174202"/>
            </a:xfrm>
            <a:custGeom>
              <a:avLst/>
              <a:gdLst>
                <a:gd name="connsiteX0" fmla="*/ 1082 w 26356"/>
                <a:gd name="connsiteY0" fmla="*/ 49870 h 174202"/>
                <a:gd name="connsiteX1" fmla="*/ 25275 w 26356"/>
                <a:gd name="connsiteY1" fmla="*/ 49870 h 174202"/>
                <a:gd name="connsiteX2" fmla="*/ 25275 w 26356"/>
                <a:gd name="connsiteY2" fmla="*/ 174202 h 174202"/>
                <a:gd name="connsiteX3" fmla="*/ 1082 w 26356"/>
                <a:gd name="connsiteY3" fmla="*/ 174202 h 174202"/>
                <a:gd name="connsiteX4" fmla="*/ 1082 w 26356"/>
                <a:gd name="connsiteY4" fmla="*/ 49870 h 174202"/>
                <a:gd name="connsiteX5" fmla="*/ 1082 w 26356"/>
                <a:gd name="connsiteY5" fmla="*/ 49870 h 174202"/>
                <a:gd name="connsiteX6" fmla="*/ 0 w 26356"/>
                <a:gd name="connsiteY6" fmla="*/ 0 h 174202"/>
                <a:gd name="connsiteX7" fmla="*/ 26356 w 26356"/>
                <a:gd name="connsiteY7" fmla="*/ 0 h 174202"/>
                <a:gd name="connsiteX8" fmla="*/ 26356 w 26356"/>
                <a:gd name="connsiteY8" fmla="*/ 27345 h 174202"/>
                <a:gd name="connsiteX9" fmla="*/ 0 w 26356"/>
                <a:gd name="connsiteY9" fmla="*/ 27345 h 174202"/>
                <a:gd name="connsiteX10" fmla="*/ 0 w 26356"/>
                <a:gd name="connsiteY10" fmla="*/ 0 h 174202"/>
                <a:gd name="connsiteX11" fmla="*/ 0 w 26356"/>
                <a:gd name="connsiteY11" fmla="*/ 0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56" h="174202">
                  <a:moveTo>
                    <a:pt x="1082" y="49870"/>
                  </a:moveTo>
                  <a:lnTo>
                    <a:pt x="25275" y="49870"/>
                  </a:lnTo>
                  <a:lnTo>
                    <a:pt x="25275" y="174202"/>
                  </a:lnTo>
                  <a:lnTo>
                    <a:pt x="1082" y="174202"/>
                  </a:lnTo>
                  <a:lnTo>
                    <a:pt x="1082" y="49870"/>
                  </a:lnTo>
                  <a:lnTo>
                    <a:pt x="1082" y="49870"/>
                  </a:lnTo>
                  <a:close/>
                  <a:moveTo>
                    <a:pt x="0" y="0"/>
                  </a:moveTo>
                  <a:lnTo>
                    <a:pt x="26356" y="0"/>
                  </a:lnTo>
                  <a:lnTo>
                    <a:pt x="26356" y="27345"/>
                  </a:lnTo>
                  <a:lnTo>
                    <a:pt x="0" y="273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4" name="Freeform 75">
              <a:extLst>
                <a:ext uri="{FF2B5EF4-FFF2-40B4-BE49-F238E27FC236}">
                  <a16:creationId xmlns:a16="http://schemas.microsoft.com/office/drawing/2014/main" id="{CFDB30D5-100A-DE06-CBA9-F3F63C4CF05A}"/>
                </a:ext>
              </a:extLst>
            </p:cNvPr>
            <p:cNvSpPr/>
            <p:nvPr/>
          </p:nvSpPr>
          <p:spPr>
            <a:xfrm>
              <a:off x="3515795" y="2448112"/>
              <a:ext cx="110736" cy="130135"/>
            </a:xfrm>
            <a:custGeom>
              <a:avLst/>
              <a:gdLst>
                <a:gd name="connsiteX0" fmla="*/ 66383 w 110736"/>
                <a:gd name="connsiteY0" fmla="*/ 130135 h 130135"/>
                <a:gd name="connsiteX1" fmla="*/ 17210 w 110736"/>
                <a:gd name="connsiteY1" fmla="*/ 111741 h 130135"/>
                <a:gd name="connsiteX2" fmla="*/ 0 w 110736"/>
                <a:gd name="connsiteY2" fmla="*/ 65215 h 130135"/>
                <a:gd name="connsiteX3" fmla="*/ 4524 w 110736"/>
                <a:gd name="connsiteY3" fmla="*/ 39149 h 130135"/>
                <a:gd name="connsiteX4" fmla="*/ 17702 w 110736"/>
                <a:gd name="connsiteY4" fmla="*/ 18394 h 130135"/>
                <a:gd name="connsiteX5" fmla="*/ 66383 w 110736"/>
                <a:gd name="connsiteY5" fmla="*/ 0 h 130135"/>
                <a:gd name="connsiteX6" fmla="*/ 110736 w 110736"/>
                <a:gd name="connsiteY6" fmla="*/ 12197 h 130135"/>
                <a:gd name="connsiteX7" fmla="*/ 110736 w 110736"/>
                <a:gd name="connsiteY7" fmla="*/ 35411 h 130135"/>
                <a:gd name="connsiteX8" fmla="*/ 87822 w 110736"/>
                <a:gd name="connsiteY8" fmla="*/ 24984 h 130135"/>
                <a:gd name="connsiteX9" fmla="*/ 66678 w 110736"/>
                <a:gd name="connsiteY9" fmla="*/ 21542 h 130135"/>
                <a:gd name="connsiteX10" fmla="*/ 48484 w 110736"/>
                <a:gd name="connsiteY10" fmla="*/ 24591 h 130135"/>
                <a:gd name="connsiteX11" fmla="*/ 35207 w 110736"/>
                <a:gd name="connsiteY11" fmla="*/ 33345 h 130135"/>
                <a:gd name="connsiteX12" fmla="*/ 27143 w 110736"/>
                <a:gd name="connsiteY12" fmla="*/ 47116 h 130135"/>
                <a:gd name="connsiteX13" fmla="*/ 24390 w 110736"/>
                <a:gd name="connsiteY13" fmla="*/ 65215 h 130135"/>
                <a:gd name="connsiteX14" fmla="*/ 27045 w 110736"/>
                <a:gd name="connsiteY14" fmla="*/ 83117 h 130135"/>
                <a:gd name="connsiteX15" fmla="*/ 35109 w 110736"/>
                <a:gd name="connsiteY15" fmla="*/ 96692 h 130135"/>
                <a:gd name="connsiteX16" fmla="*/ 48287 w 110736"/>
                <a:gd name="connsiteY16" fmla="*/ 105348 h 130135"/>
                <a:gd name="connsiteX17" fmla="*/ 66383 w 110736"/>
                <a:gd name="connsiteY17" fmla="*/ 108397 h 130135"/>
                <a:gd name="connsiteX18" fmla="*/ 78774 w 110736"/>
                <a:gd name="connsiteY18" fmla="*/ 107413 h 130135"/>
                <a:gd name="connsiteX19" fmla="*/ 89690 w 110736"/>
                <a:gd name="connsiteY19" fmla="*/ 104462 h 130135"/>
                <a:gd name="connsiteX20" fmla="*/ 110736 w 110736"/>
                <a:gd name="connsiteY20" fmla="*/ 93544 h 130135"/>
                <a:gd name="connsiteX21" fmla="*/ 110736 w 110736"/>
                <a:gd name="connsiteY21" fmla="*/ 116954 h 130135"/>
                <a:gd name="connsiteX22" fmla="*/ 66383 w 110736"/>
                <a:gd name="connsiteY22" fmla="*/ 130135 h 130135"/>
                <a:gd name="connsiteX23" fmla="*/ 66383 w 110736"/>
                <a:gd name="connsiteY23" fmla="*/ 130135 h 1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0736" h="130135">
                  <a:moveTo>
                    <a:pt x="66383" y="130135"/>
                  </a:moveTo>
                  <a:cubicBezTo>
                    <a:pt x="45632" y="130135"/>
                    <a:pt x="29307" y="124037"/>
                    <a:pt x="17210" y="111741"/>
                  </a:cubicBezTo>
                  <a:cubicBezTo>
                    <a:pt x="5704" y="100134"/>
                    <a:pt x="0" y="84691"/>
                    <a:pt x="0" y="65215"/>
                  </a:cubicBezTo>
                  <a:cubicBezTo>
                    <a:pt x="0" y="55575"/>
                    <a:pt x="1475" y="46919"/>
                    <a:pt x="4524" y="39149"/>
                  </a:cubicBezTo>
                  <a:cubicBezTo>
                    <a:pt x="7474" y="31378"/>
                    <a:pt x="11900" y="24493"/>
                    <a:pt x="17702" y="18394"/>
                  </a:cubicBezTo>
                  <a:cubicBezTo>
                    <a:pt x="29700" y="6099"/>
                    <a:pt x="45927" y="0"/>
                    <a:pt x="66383" y="0"/>
                  </a:cubicBezTo>
                  <a:cubicBezTo>
                    <a:pt x="81921" y="0"/>
                    <a:pt x="96673" y="4033"/>
                    <a:pt x="110736" y="12197"/>
                  </a:cubicBezTo>
                  <a:lnTo>
                    <a:pt x="110736" y="35411"/>
                  </a:lnTo>
                  <a:cubicBezTo>
                    <a:pt x="102770" y="30788"/>
                    <a:pt x="95099" y="27247"/>
                    <a:pt x="87822" y="24984"/>
                  </a:cubicBezTo>
                  <a:cubicBezTo>
                    <a:pt x="80544" y="22722"/>
                    <a:pt x="73463" y="21542"/>
                    <a:pt x="66678" y="21542"/>
                  </a:cubicBezTo>
                  <a:cubicBezTo>
                    <a:pt x="59794" y="21542"/>
                    <a:pt x="53794" y="22525"/>
                    <a:pt x="48484" y="24591"/>
                  </a:cubicBezTo>
                  <a:cubicBezTo>
                    <a:pt x="43173" y="26657"/>
                    <a:pt x="38748" y="29509"/>
                    <a:pt x="35207" y="33345"/>
                  </a:cubicBezTo>
                  <a:cubicBezTo>
                    <a:pt x="31667" y="37181"/>
                    <a:pt x="28913" y="41706"/>
                    <a:pt x="27143" y="47116"/>
                  </a:cubicBezTo>
                  <a:cubicBezTo>
                    <a:pt x="25275" y="52526"/>
                    <a:pt x="24390" y="58526"/>
                    <a:pt x="24390" y="65215"/>
                  </a:cubicBezTo>
                  <a:cubicBezTo>
                    <a:pt x="24390" y="71805"/>
                    <a:pt x="25275" y="77806"/>
                    <a:pt x="27045" y="83117"/>
                  </a:cubicBezTo>
                  <a:cubicBezTo>
                    <a:pt x="28815" y="88429"/>
                    <a:pt x="31470" y="92954"/>
                    <a:pt x="35109" y="96692"/>
                  </a:cubicBezTo>
                  <a:cubicBezTo>
                    <a:pt x="38649" y="100429"/>
                    <a:pt x="43075" y="103282"/>
                    <a:pt x="48287" y="105348"/>
                  </a:cubicBezTo>
                  <a:cubicBezTo>
                    <a:pt x="53500" y="107413"/>
                    <a:pt x="59597" y="108397"/>
                    <a:pt x="66383" y="108397"/>
                  </a:cubicBezTo>
                  <a:cubicBezTo>
                    <a:pt x="70808" y="108397"/>
                    <a:pt x="74939" y="108102"/>
                    <a:pt x="78774" y="107413"/>
                  </a:cubicBezTo>
                  <a:cubicBezTo>
                    <a:pt x="82609" y="106823"/>
                    <a:pt x="86248" y="105839"/>
                    <a:pt x="89690" y="104462"/>
                  </a:cubicBezTo>
                  <a:cubicBezTo>
                    <a:pt x="95001" y="102593"/>
                    <a:pt x="101983" y="98954"/>
                    <a:pt x="110736" y="93544"/>
                  </a:cubicBezTo>
                  <a:lnTo>
                    <a:pt x="110736" y="116954"/>
                  </a:lnTo>
                  <a:cubicBezTo>
                    <a:pt x="96771" y="125807"/>
                    <a:pt x="81921" y="130135"/>
                    <a:pt x="66383" y="130135"/>
                  </a:cubicBezTo>
                  <a:lnTo>
                    <a:pt x="66383" y="130135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5" name="Freeform 76">
              <a:extLst>
                <a:ext uri="{FF2B5EF4-FFF2-40B4-BE49-F238E27FC236}">
                  <a16:creationId xmlns:a16="http://schemas.microsoft.com/office/drawing/2014/main" id="{288FFC54-0759-537E-5C72-ED967BA65EBD}"/>
                </a:ext>
              </a:extLst>
            </p:cNvPr>
            <p:cNvSpPr/>
            <p:nvPr/>
          </p:nvSpPr>
          <p:spPr>
            <a:xfrm>
              <a:off x="3645905" y="2448112"/>
              <a:ext cx="101688" cy="130233"/>
            </a:xfrm>
            <a:custGeom>
              <a:avLst/>
              <a:gdLst>
                <a:gd name="connsiteX0" fmla="*/ 101688 w 101688"/>
                <a:gd name="connsiteY0" fmla="*/ 90593 h 130233"/>
                <a:gd name="connsiteX1" fmla="*/ 84675 w 101688"/>
                <a:gd name="connsiteY1" fmla="*/ 121381 h 130233"/>
                <a:gd name="connsiteX2" fmla="*/ 48681 w 101688"/>
                <a:gd name="connsiteY2" fmla="*/ 130234 h 130233"/>
                <a:gd name="connsiteX3" fmla="*/ 0 w 101688"/>
                <a:gd name="connsiteY3" fmla="*/ 117053 h 130233"/>
                <a:gd name="connsiteX4" fmla="*/ 0 w 101688"/>
                <a:gd name="connsiteY4" fmla="*/ 92265 h 130233"/>
                <a:gd name="connsiteX5" fmla="*/ 46714 w 101688"/>
                <a:gd name="connsiteY5" fmla="*/ 109380 h 130233"/>
                <a:gd name="connsiteX6" fmla="*/ 66088 w 101688"/>
                <a:gd name="connsiteY6" fmla="*/ 105839 h 130233"/>
                <a:gd name="connsiteX7" fmla="*/ 77594 w 101688"/>
                <a:gd name="connsiteY7" fmla="*/ 91773 h 130233"/>
                <a:gd name="connsiteX8" fmla="*/ 65104 w 101688"/>
                <a:gd name="connsiteY8" fmla="*/ 77904 h 130233"/>
                <a:gd name="connsiteX9" fmla="*/ 57925 w 101688"/>
                <a:gd name="connsiteY9" fmla="*/ 75445 h 130233"/>
                <a:gd name="connsiteX10" fmla="*/ 45730 w 101688"/>
                <a:gd name="connsiteY10" fmla="*/ 71904 h 130233"/>
                <a:gd name="connsiteX11" fmla="*/ 15440 w 101688"/>
                <a:gd name="connsiteY11" fmla="*/ 61182 h 130233"/>
                <a:gd name="connsiteX12" fmla="*/ 0 w 101688"/>
                <a:gd name="connsiteY12" fmla="*/ 35706 h 130233"/>
                <a:gd name="connsiteX13" fmla="*/ 16620 w 101688"/>
                <a:gd name="connsiteY13" fmla="*/ 7967 h 130233"/>
                <a:gd name="connsiteX14" fmla="*/ 49762 w 101688"/>
                <a:gd name="connsiteY14" fmla="*/ 0 h 130233"/>
                <a:gd name="connsiteX15" fmla="*/ 94804 w 101688"/>
                <a:gd name="connsiteY15" fmla="*/ 10820 h 130233"/>
                <a:gd name="connsiteX16" fmla="*/ 94804 w 101688"/>
                <a:gd name="connsiteY16" fmla="*/ 34624 h 130233"/>
                <a:gd name="connsiteX17" fmla="*/ 49959 w 101688"/>
                <a:gd name="connsiteY17" fmla="*/ 19378 h 130233"/>
                <a:gd name="connsiteX18" fmla="*/ 41305 w 101688"/>
                <a:gd name="connsiteY18" fmla="*/ 20165 h 130233"/>
                <a:gd name="connsiteX19" fmla="*/ 33339 w 101688"/>
                <a:gd name="connsiteY19" fmla="*/ 22525 h 130233"/>
                <a:gd name="connsiteX20" fmla="*/ 25570 w 101688"/>
                <a:gd name="connsiteY20" fmla="*/ 27443 h 130233"/>
                <a:gd name="connsiteX21" fmla="*/ 23111 w 101688"/>
                <a:gd name="connsiteY21" fmla="*/ 34132 h 130233"/>
                <a:gd name="connsiteX22" fmla="*/ 36978 w 101688"/>
                <a:gd name="connsiteY22" fmla="*/ 47510 h 130233"/>
                <a:gd name="connsiteX23" fmla="*/ 42977 w 101688"/>
                <a:gd name="connsiteY23" fmla="*/ 49280 h 130233"/>
                <a:gd name="connsiteX24" fmla="*/ 57433 w 101688"/>
                <a:gd name="connsiteY24" fmla="*/ 53018 h 130233"/>
                <a:gd name="connsiteX25" fmla="*/ 74939 w 101688"/>
                <a:gd name="connsiteY25" fmla="*/ 58526 h 130233"/>
                <a:gd name="connsiteX26" fmla="*/ 87035 w 101688"/>
                <a:gd name="connsiteY26" fmla="*/ 64428 h 130233"/>
                <a:gd name="connsiteX27" fmla="*/ 101688 w 101688"/>
                <a:gd name="connsiteY27" fmla="*/ 90593 h 130233"/>
                <a:gd name="connsiteX28" fmla="*/ 101688 w 101688"/>
                <a:gd name="connsiteY28" fmla="*/ 90593 h 13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688" h="130233">
                  <a:moveTo>
                    <a:pt x="101688" y="90593"/>
                  </a:moveTo>
                  <a:cubicBezTo>
                    <a:pt x="101688" y="104069"/>
                    <a:pt x="95984" y="114299"/>
                    <a:pt x="84675" y="121381"/>
                  </a:cubicBezTo>
                  <a:cubicBezTo>
                    <a:pt x="75234" y="127283"/>
                    <a:pt x="63236" y="130234"/>
                    <a:pt x="48681" y="130234"/>
                  </a:cubicBezTo>
                  <a:cubicBezTo>
                    <a:pt x="31175" y="130234"/>
                    <a:pt x="14948" y="125807"/>
                    <a:pt x="0" y="117053"/>
                  </a:cubicBezTo>
                  <a:lnTo>
                    <a:pt x="0" y="92265"/>
                  </a:lnTo>
                  <a:cubicBezTo>
                    <a:pt x="15047" y="103675"/>
                    <a:pt x="30683" y="109380"/>
                    <a:pt x="46714" y="109380"/>
                  </a:cubicBezTo>
                  <a:cubicBezTo>
                    <a:pt x="53893" y="109380"/>
                    <a:pt x="60383" y="108200"/>
                    <a:pt x="66088" y="105839"/>
                  </a:cubicBezTo>
                  <a:cubicBezTo>
                    <a:pt x="73758" y="102692"/>
                    <a:pt x="77594" y="97970"/>
                    <a:pt x="77594" y="91773"/>
                  </a:cubicBezTo>
                  <a:cubicBezTo>
                    <a:pt x="77594" y="86363"/>
                    <a:pt x="73463" y="81740"/>
                    <a:pt x="65104" y="77904"/>
                  </a:cubicBezTo>
                  <a:cubicBezTo>
                    <a:pt x="63531" y="77314"/>
                    <a:pt x="61170" y="76429"/>
                    <a:pt x="57925" y="75445"/>
                  </a:cubicBezTo>
                  <a:cubicBezTo>
                    <a:pt x="54680" y="74461"/>
                    <a:pt x="50647" y="73281"/>
                    <a:pt x="45730" y="71904"/>
                  </a:cubicBezTo>
                  <a:cubicBezTo>
                    <a:pt x="30979" y="67969"/>
                    <a:pt x="20849" y="64428"/>
                    <a:pt x="15440" y="61182"/>
                  </a:cubicBezTo>
                  <a:cubicBezTo>
                    <a:pt x="5114" y="55182"/>
                    <a:pt x="0" y="46723"/>
                    <a:pt x="0" y="35706"/>
                  </a:cubicBezTo>
                  <a:cubicBezTo>
                    <a:pt x="0" y="23607"/>
                    <a:pt x="5507" y="14361"/>
                    <a:pt x="16620" y="7967"/>
                  </a:cubicBezTo>
                  <a:cubicBezTo>
                    <a:pt x="26061" y="2656"/>
                    <a:pt x="37076" y="0"/>
                    <a:pt x="49762" y="0"/>
                  </a:cubicBezTo>
                  <a:cubicBezTo>
                    <a:pt x="66481" y="0"/>
                    <a:pt x="81528" y="3639"/>
                    <a:pt x="94804" y="10820"/>
                  </a:cubicBezTo>
                  <a:lnTo>
                    <a:pt x="94804" y="34624"/>
                  </a:lnTo>
                  <a:cubicBezTo>
                    <a:pt x="81331" y="24493"/>
                    <a:pt x="66383" y="19378"/>
                    <a:pt x="49959" y="19378"/>
                  </a:cubicBezTo>
                  <a:cubicBezTo>
                    <a:pt x="47009" y="19378"/>
                    <a:pt x="44157" y="19673"/>
                    <a:pt x="41305" y="20165"/>
                  </a:cubicBezTo>
                  <a:cubicBezTo>
                    <a:pt x="38453" y="20656"/>
                    <a:pt x="35797" y="21443"/>
                    <a:pt x="33339" y="22525"/>
                  </a:cubicBezTo>
                  <a:cubicBezTo>
                    <a:pt x="29897" y="23804"/>
                    <a:pt x="27241" y="25476"/>
                    <a:pt x="25570" y="27443"/>
                  </a:cubicBezTo>
                  <a:cubicBezTo>
                    <a:pt x="23898" y="29411"/>
                    <a:pt x="23111" y="31673"/>
                    <a:pt x="23111" y="34132"/>
                  </a:cubicBezTo>
                  <a:cubicBezTo>
                    <a:pt x="23111" y="39444"/>
                    <a:pt x="27733" y="43969"/>
                    <a:pt x="36978" y="47510"/>
                  </a:cubicBezTo>
                  <a:cubicBezTo>
                    <a:pt x="37568" y="47706"/>
                    <a:pt x="39633" y="48297"/>
                    <a:pt x="42977" y="49280"/>
                  </a:cubicBezTo>
                  <a:cubicBezTo>
                    <a:pt x="46320" y="50165"/>
                    <a:pt x="51139" y="51444"/>
                    <a:pt x="57433" y="53018"/>
                  </a:cubicBezTo>
                  <a:cubicBezTo>
                    <a:pt x="64219" y="54789"/>
                    <a:pt x="70120" y="56657"/>
                    <a:pt x="74939" y="58526"/>
                  </a:cubicBezTo>
                  <a:cubicBezTo>
                    <a:pt x="79758" y="60395"/>
                    <a:pt x="83790" y="62363"/>
                    <a:pt x="87035" y="64428"/>
                  </a:cubicBezTo>
                  <a:cubicBezTo>
                    <a:pt x="96869" y="70920"/>
                    <a:pt x="101688" y="79576"/>
                    <a:pt x="101688" y="90593"/>
                  </a:cubicBezTo>
                  <a:lnTo>
                    <a:pt x="101688" y="90593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5A96B95-4B85-1825-8295-DB00EE395370}"/>
              </a:ext>
            </a:extLst>
          </p:cNvPr>
          <p:cNvSpPr/>
          <p:nvPr userDrawn="1"/>
        </p:nvSpPr>
        <p:spPr>
          <a:xfrm flipH="1" flipV="1">
            <a:off x="8200854" y="0"/>
            <a:ext cx="3991148" cy="6858000"/>
          </a:xfrm>
          <a:prstGeom prst="rect">
            <a:avLst/>
          </a:prstGeom>
          <a:gradFill flip="none" rotWithShape="1">
            <a:gsLst>
              <a:gs pos="20000">
                <a:srgbClr val="003494">
                  <a:alpha val="80000"/>
                </a:srgbClr>
              </a:gs>
              <a:gs pos="99000">
                <a:srgbClr val="131B4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Corbel" panose="020B0503020204020204" pitchFamily="34" charset="0"/>
            </a:endParaRPr>
          </a:p>
        </p:txBody>
      </p:sp>
      <p:sp>
        <p:nvSpPr>
          <p:cNvPr id="27" name="Graphic 81">
            <a:extLst>
              <a:ext uri="{FF2B5EF4-FFF2-40B4-BE49-F238E27FC236}">
                <a16:creationId xmlns:a16="http://schemas.microsoft.com/office/drawing/2014/main" id="{74A5E5AE-0BA6-2EC6-187C-81775B410B03}"/>
              </a:ext>
            </a:extLst>
          </p:cNvPr>
          <p:cNvSpPr/>
          <p:nvPr userDrawn="1"/>
        </p:nvSpPr>
        <p:spPr>
          <a:xfrm>
            <a:off x="5624055" y="617388"/>
            <a:ext cx="5182263" cy="5986612"/>
          </a:xfrm>
          <a:custGeom>
            <a:avLst/>
            <a:gdLst>
              <a:gd name="connsiteX0" fmla="*/ 2609626 w 5219248"/>
              <a:gd name="connsiteY0" fmla="*/ 6029339 h 6029338"/>
              <a:gd name="connsiteX1" fmla="*/ 0 w 5219248"/>
              <a:gd name="connsiteY1" fmla="*/ 4522010 h 6029338"/>
              <a:gd name="connsiteX2" fmla="*/ 0 w 5219248"/>
              <a:gd name="connsiteY2" fmla="*/ 1507341 h 6029338"/>
              <a:gd name="connsiteX3" fmla="*/ 2609626 w 5219248"/>
              <a:gd name="connsiteY3" fmla="*/ 0 h 6029338"/>
              <a:gd name="connsiteX4" fmla="*/ 5219249 w 5219248"/>
              <a:gd name="connsiteY4" fmla="*/ 1507341 h 6029338"/>
              <a:gd name="connsiteX5" fmla="*/ 5219249 w 5219248"/>
              <a:gd name="connsiteY5" fmla="*/ 4522010 h 602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9248" h="6029338">
                <a:moveTo>
                  <a:pt x="2609626" y="6029339"/>
                </a:moveTo>
                <a:lnTo>
                  <a:pt x="0" y="4522010"/>
                </a:lnTo>
                <a:lnTo>
                  <a:pt x="0" y="1507341"/>
                </a:lnTo>
                <a:lnTo>
                  <a:pt x="2609626" y="0"/>
                </a:lnTo>
                <a:lnTo>
                  <a:pt x="5219249" y="1507341"/>
                </a:lnTo>
                <a:lnTo>
                  <a:pt x="5219249" y="4522010"/>
                </a:lnTo>
                <a:close/>
              </a:path>
            </a:pathLst>
          </a:custGeom>
          <a:blipFill>
            <a:blip r:embed="rId3"/>
            <a:stretch>
              <a:fillRect l="-357" t="-357" r="-357" b="-357"/>
            </a:stretch>
          </a:blipFill>
          <a:ln w="24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00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259C6060-5B5C-2DB6-6B07-489A4106F5A3}"/>
              </a:ext>
            </a:extLst>
          </p:cNvPr>
          <p:cNvSpPr/>
          <p:nvPr userDrawn="1"/>
        </p:nvSpPr>
        <p:spPr>
          <a:xfrm rot="5400000" flipH="1">
            <a:off x="9809261" y="942702"/>
            <a:ext cx="2262004" cy="1958911"/>
          </a:xfrm>
          <a:prstGeom prst="hexagon">
            <a:avLst>
              <a:gd name="adj" fmla="val 28778"/>
              <a:gd name="vf" fmla="val 115470"/>
            </a:avLst>
          </a:prstGeom>
          <a:solidFill>
            <a:srgbClr val="99CC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Corbel" panose="020B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B1F4C-B388-D088-F095-526DCE0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2688336"/>
            <a:ext cx="4882896" cy="2387600"/>
          </a:xfrm>
        </p:spPr>
        <p:txBody>
          <a:bodyPr anchor="t"/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28E06-238B-0E69-F9D4-10661464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5221224"/>
            <a:ext cx="4882896" cy="7498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4841-5928-8664-183A-2BEF786D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EE3F-BAB2-4881-9675-F10E4A3C678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BC597-1258-439B-8BFE-A8714D98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4E85-E991-A53F-35E6-90A2469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A711C3A9-63FF-2E94-7F4F-9D5307630CB0}"/>
              </a:ext>
            </a:extLst>
          </p:cNvPr>
          <p:cNvSpPr/>
          <p:nvPr userDrawn="1"/>
        </p:nvSpPr>
        <p:spPr>
          <a:xfrm rot="5400000" flipH="1">
            <a:off x="9202260" y="304715"/>
            <a:ext cx="1074070" cy="930152"/>
          </a:xfrm>
          <a:prstGeom prst="hexagon">
            <a:avLst>
              <a:gd name="adj" fmla="val 28778"/>
              <a:gd name="vf" fmla="val 1154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7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061AE5-7600-E54F-BB17-1F26BAA53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8000"/>
          </a:blip>
          <a:srcRect t="805" b="14807"/>
          <a:stretch/>
        </p:blipFill>
        <p:spPr>
          <a:xfrm flipV="1">
            <a:off x="0" y="-2"/>
            <a:ext cx="12192000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40A419-4820-A54F-BF32-BA78601F3BBD}"/>
              </a:ext>
            </a:extLst>
          </p:cNvPr>
          <p:cNvSpPr/>
          <p:nvPr userDrawn="1"/>
        </p:nvSpPr>
        <p:spPr>
          <a:xfrm>
            <a:off x="3" y="4"/>
            <a:ext cx="242047" cy="6866787"/>
          </a:xfrm>
          <a:prstGeom prst="rect">
            <a:avLst/>
          </a:prstGeom>
          <a:solidFill>
            <a:srgbClr val="003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190685B6-EA5C-4771-A0C9-8458243EADCF}"/>
              </a:ext>
            </a:extLst>
          </p:cNvPr>
          <p:cNvSpPr txBox="1">
            <a:spLocks/>
          </p:cNvSpPr>
          <p:nvPr userDrawn="1"/>
        </p:nvSpPr>
        <p:spPr>
          <a:xfrm>
            <a:off x="780711" y="6639760"/>
            <a:ext cx="10630579" cy="182880"/>
          </a:xfrm>
          <a:prstGeom prst="rect">
            <a:avLst/>
          </a:prstGeom>
        </p:spPr>
        <p:txBody>
          <a:bodyPr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cs typeface="Apercu Pro Light"/>
              </a:rPr>
              <a:t>Confidential for internal use only- Not to be distributed- This material may include scientific information or data on investigational usages of compounds/drugs that may have not been approved by regulatory authorities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3558940E-80A8-464D-BFCE-9809EC00A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1" y="6400255"/>
            <a:ext cx="822960" cy="190616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/>
            </a:lvl1pPr>
          </a:lstStyle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‹#›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04C2139-B47C-41AC-90F6-CE4E9B98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0744" y="6415853"/>
            <a:ext cx="6092536" cy="1594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endParaRPr lang="en-US" dirty="0">
              <a:cs typeface="Apercu Pro Ligh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C55FEA-D66C-417A-B8F3-44372B611F2D}"/>
              </a:ext>
            </a:extLst>
          </p:cNvPr>
          <p:cNvGrpSpPr/>
          <p:nvPr userDrawn="1"/>
        </p:nvGrpSpPr>
        <p:grpSpPr>
          <a:xfrm>
            <a:off x="607280" y="6305807"/>
            <a:ext cx="1389237" cy="368164"/>
            <a:chOff x="1269309" y="2163644"/>
            <a:chExt cx="2478284" cy="656774"/>
          </a:xfrm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ED522C5A-813B-4C41-83CB-09AED925E84B}"/>
                </a:ext>
              </a:extLst>
            </p:cNvPr>
            <p:cNvSpPr/>
            <p:nvPr/>
          </p:nvSpPr>
          <p:spPr>
            <a:xfrm>
              <a:off x="1386438" y="2309812"/>
              <a:ext cx="294443" cy="340043"/>
            </a:xfrm>
            <a:custGeom>
              <a:avLst/>
              <a:gdLst>
                <a:gd name="connsiteX0" fmla="*/ 0 w 294443"/>
                <a:gd name="connsiteY0" fmla="*/ 84986 h 340043"/>
                <a:gd name="connsiteX1" fmla="*/ 147222 w 294443"/>
                <a:gd name="connsiteY1" fmla="*/ 0 h 340043"/>
                <a:gd name="connsiteX2" fmla="*/ 294444 w 294443"/>
                <a:gd name="connsiteY2" fmla="*/ 84986 h 340043"/>
                <a:gd name="connsiteX3" fmla="*/ 294444 w 294443"/>
                <a:gd name="connsiteY3" fmla="*/ 255057 h 340043"/>
                <a:gd name="connsiteX4" fmla="*/ 147222 w 294443"/>
                <a:gd name="connsiteY4" fmla="*/ 340043 h 340043"/>
                <a:gd name="connsiteX5" fmla="*/ 0 w 294443"/>
                <a:gd name="connsiteY5" fmla="*/ 255057 h 340043"/>
                <a:gd name="connsiteX6" fmla="*/ 0 w 294443"/>
                <a:gd name="connsiteY6" fmla="*/ 84986 h 340043"/>
                <a:gd name="connsiteX7" fmla="*/ 0 w 294443"/>
                <a:gd name="connsiteY7" fmla="*/ 84986 h 340043"/>
                <a:gd name="connsiteX8" fmla="*/ 46124 w 294443"/>
                <a:gd name="connsiteY8" fmla="*/ 111643 h 340043"/>
                <a:gd name="connsiteX9" fmla="*/ 147222 w 294443"/>
                <a:gd name="connsiteY9" fmla="*/ 53215 h 340043"/>
                <a:gd name="connsiteX10" fmla="*/ 248320 w 294443"/>
                <a:gd name="connsiteY10" fmla="*/ 111643 h 340043"/>
                <a:gd name="connsiteX11" fmla="*/ 248320 w 294443"/>
                <a:gd name="connsiteY11" fmla="*/ 228401 h 340043"/>
                <a:gd name="connsiteX12" fmla="*/ 147222 w 294443"/>
                <a:gd name="connsiteY12" fmla="*/ 286829 h 340043"/>
                <a:gd name="connsiteX13" fmla="*/ 46124 w 294443"/>
                <a:gd name="connsiteY13" fmla="*/ 228401 h 340043"/>
                <a:gd name="connsiteX14" fmla="*/ 46124 w 294443"/>
                <a:gd name="connsiteY14" fmla="*/ 111643 h 340043"/>
                <a:gd name="connsiteX15" fmla="*/ 46124 w 294443"/>
                <a:gd name="connsiteY15" fmla="*/ 111643 h 34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443" h="340043">
                  <a:moveTo>
                    <a:pt x="0" y="84986"/>
                  </a:moveTo>
                  <a:lnTo>
                    <a:pt x="147222" y="0"/>
                  </a:lnTo>
                  <a:lnTo>
                    <a:pt x="294444" y="84986"/>
                  </a:lnTo>
                  <a:lnTo>
                    <a:pt x="294444" y="255057"/>
                  </a:lnTo>
                  <a:lnTo>
                    <a:pt x="147222" y="340043"/>
                  </a:lnTo>
                  <a:lnTo>
                    <a:pt x="0" y="255057"/>
                  </a:lnTo>
                  <a:lnTo>
                    <a:pt x="0" y="84986"/>
                  </a:lnTo>
                  <a:lnTo>
                    <a:pt x="0" y="84986"/>
                  </a:lnTo>
                  <a:close/>
                  <a:moveTo>
                    <a:pt x="46124" y="111643"/>
                  </a:moveTo>
                  <a:lnTo>
                    <a:pt x="147222" y="53215"/>
                  </a:lnTo>
                  <a:lnTo>
                    <a:pt x="248320" y="111643"/>
                  </a:lnTo>
                  <a:lnTo>
                    <a:pt x="248320" y="228401"/>
                  </a:lnTo>
                  <a:lnTo>
                    <a:pt x="147222" y="286829"/>
                  </a:lnTo>
                  <a:lnTo>
                    <a:pt x="46124" y="228401"/>
                  </a:lnTo>
                  <a:lnTo>
                    <a:pt x="46124" y="111643"/>
                  </a:lnTo>
                  <a:lnTo>
                    <a:pt x="46124" y="11164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08EF61C4-3BEE-42FE-AC9B-A02E660CEDAF}"/>
                </a:ext>
              </a:extLst>
            </p:cNvPr>
            <p:cNvSpPr/>
            <p:nvPr/>
          </p:nvSpPr>
          <p:spPr>
            <a:xfrm>
              <a:off x="1387028" y="2163644"/>
              <a:ext cx="145058" cy="167513"/>
            </a:xfrm>
            <a:custGeom>
              <a:avLst/>
              <a:gdLst>
                <a:gd name="connsiteX0" fmla="*/ 0 w 145058"/>
                <a:gd name="connsiteY0" fmla="*/ 41903 h 167513"/>
                <a:gd name="connsiteX1" fmla="*/ 72578 w 145058"/>
                <a:gd name="connsiteY1" fmla="*/ 0 h 167513"/>
                <a:gd name="connsiteX2" fmla="*/ 145058 w 145058"/>
                <a:gd name="connsiteY2" fmla="*/ 41903 h 167513"/>
                <a:gd name="connsiteX3" fmla="*/ 145058 w 145058"/>
                <a:gd name="connsiteY3" fmla="*/ 125610 h 167513"/>
                <a:gd name="connsiteX4" fmla="*/ 72578 w 145058"/>
                <a:gd name="connsiteY4" fmla="*/ 167513 h 167513"/>
                <a:gd name="connsiteX5" fmla="*/ 0 w 145058"/>
                <a:gd name="connsiteY5" fmla="*/ 125610 h 167513"/>
                <a:gd name="connsiteX6" fmla="*/ 0 w 145058"/>
                <a:gd name="connsiteY6" fmla="*/ 41903 h 1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58" h="167513">
                  <a:moveTo>
                    <a:pt x="0" y="41903"/>
                  </a:moveTo>
                  <a:lnTo>
                    <a:pt x="72578" y="0"/>
                  </a:lnTo>
                  <a:lnTo>
                    <a:pt x="145058" y="41903"/>
                  </a:lnTo>
                  <a:lnTo>
                    <a:pt x="145058" y="125610"/>
                  </a:lnTo>
                  <a:lnTo>
                    <a:pt x="72578" y="167513"/>
                  </a:lnTo>
                  <a:lnTo>
                    <a:pt x="0" y="125610"/>
                  </a:lnTo>
                  <a:lnTo>
                    <a:pt x="0" y="4190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1B50ADE-9C4F-476D-984D-E89FA15D0B47}"/>
                </a:ext>
              </a:extLst>
            </p:cNvPr>
            <p:cNvSpPr/>
            <p:nvPr/>
          </p:nvSpPr>
          <p:spPr>
            <a:xfrm>
              <a:off x="1269309" y="2583067"/>
              <a:ext cx="205540" cy="237351"/>
            </a:xfrm>
            <a:custGeom>
              <a:avLst/>
              <a:gdLst>
                <a:gd name="connsiteX0" fmla="*/ 0 w 205540"/>
                <a:gd name="connsiteY0" fmla="*/ 59313 h 237351"/>
                <a:gd name="connsiteX1" fmla="*/ 102770 w 205540"/>
                <a:gd name="connsiteY1" fmla="*/ 0 h 237351"/>
                <a:gd name="connsiteX2" fmla="*/ 205540 w 205540"/>
                <a:gd name="connsiteY2" fmla="*/ 59313 h 237351"/>
                <a:gd name="connsiteX3" fmla="*/ 205540 w 205540"/>
                <a:gd name="connsiteY3" fmla="*/ 178038 h 237351"/>
                <a:gd name="connsiteX4" fmla="*/ 102770 w 205540"/>
                <a:gd name="connsiteY4" fmla="*/ 237352 h 237351"/>
                <a:gd name="connsiteX5" fmla="*/ 0 w 205540"/>
                <a:gd name="connsiteY5" fmla="*/ 178038 h 237351"/>
                <a:gd name="connsiteX6" fmla="*/ 0 w 205540"/>
                <a:gd name="connsiteY6" fmla="*/ 59313 h 2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540" h="237351">
                  <a:moveTo>
                    <a:pt x="0" y="59313"/>
                  </a:moveTo>
                  <a:lnTo>
                    <a:pt x="102770" y="0"/>
                  </a:lnTo>
                  <a:lnTo>
                    <a:pt x="205540" y="59313"/>
                  </a:lnTo>
                  <a:lnTo>
                    <a:pt x="205540" y="178038"/>
                  </a:lnTo>
                  <a:lnTo>
                    <a:pt x="102770" y="237352"/>
                  </a:lnTo>
                  <a:lnTo>
                    <a:pt x="0" y="178038"/>
                  </a:lnTo>
                  <a:lnTo>
                    <a:pt x="0" y="5931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7C912C37-E2AE-4B88-A005-EDD88573C879}"/>
                </a:ext>
              </a:extLst>
            </p:cNvPr>
            <p:cNvSpPr/>
            <p:nvPr/>
          </p:nvSpPr>
          <p:spPr>
            <a:xfrm>
              <a:off x="1811090" y="2401192"/>
              <a:ext cx="149778" cy="174202"/>
            </a:xfrm>
            <a:custGeom>
              <a:avLst/>
              <a:gdLst>
                <a:gd name="connsiteX0" fmla="*/ 92345 w 149778"/>
                <a:gd name="connsiteY0" fmla="*/ 30788 h 174202"/>
                <a:gd name="connsiteX1" fmla="*/ 92345 w 149778"/>
                <a:gd name="connsiteY1" fmla="*/ 174202 h 174202"/>
                <a:gd name="connsiteX2" fmla="*/ 57532 w 149778"/>
                <a:gd name="connsiteY2" fmla="*/ 174202 h 174202"/>
                <a:gd name="connsiteX3" fmla="*/ 57532 w 149778"/>
                <a:gd name="connsiteY3" fmla="*/ 30788 h 174202"/>
                <a:gd name="connsiteX4" fmla="*/ 0 w 149778"/>
                <a:gd name="connsiteY4" fmla="*/ 30788 h 174202"/>
                <a:gd name="connsiteX5" fmla="*/ 0 w 149778"/>
                <a:gd name="connsiteY5" fmla="*/ 0 h 174202"/>
                <a:gd name="connsiteX6" fmla="*/ 149779 w 149778"/>
                <a:gd name="connsiteY6" fmla="*/ 0 h 174202"/>
                <a:gd name="connsiteX7" fmla="*/ 149779 w 149778"/>
                <a:gd name="connsiteY7" fmla="*/ 30788 h 174202"/>
                <a:gd name="connsiteX8" fmla="*/ 92345 w 149778"/>
                <a:gd name="connsiteY8" fmla="*/ 30788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78" h="174202">
                  <a:moveTo>
                    <a:pt x="92345" y="30788"/>
                  </a:moveTo>
                  <a:lnTo>
                    <a:pt x="92345" y="174202"/>
                  </a:lnTo>
                  <a:lnTo>
                    <a:pt x="57532" y="174202"/>
                  </a:lnTo>
                  <a:lnTo>
                    <a:pt x="57532" y="30788"/>
                  </a:lnTo>
                  <a:lnTo>
                    <a:pt x="0" y="30788"/>
                  </a:lnTo>
                  <a:lnTo>
                    <a:pt x="0" y="0"/>
                  </a:lnTo>
                  <a:lnTo>
                    <a:pt x="149779" y="0"/>
                  </a:lnTo>
                  <a:lnTo>
                    <a:pt x="149779" y="30788"/>
                  </a:lnTo>
                  <a:lnTo>
                    <a:pt x="92345" y="30788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D9131C89-240B-4E15-A374-73A24636B340}"/>
                </a:ext>
              </a:extLst>
            </p:cNvPr>
            <p:cNvSpPr/>
            <p:nvPr/>
          </p:nvSpPr>
          <p:spPr>
            <a:xfrm>
              <a:off x="1977489" y="2398536"/>
              <a:ext cx="166497" cy="179710"/>
            </a:xfrm>
            <a:custGeom>
              <a:avLst/>
              <a:gdLst>
                <a:gd name="connsiteX0" fmla="*/ 97853 w 166497"/>
                <a:gd name="connsiteY0" fmla="*/ 179710 h 179710"/>
                <a:gd name="connsiteX1" fmla="*/ 28225 w 166497"/>
                <a:gd name="connsiteY1" fmla="*/ 156497 h 179710"/>
                <a:gd name="connsiteX2" fmla="*/ 0 w 166497"/>
                <a:gd name="connsiteY2" fmla="*/ 89609 h 179710"/>
                <a:gd name="connsiteX3" fmla="*/ 28618 w 166497"/>
                <a:gd name="connsiteY3" fmla="*/ 22919 h 179710"/>
                <a:gd name="connsiteX4" fmla="*/ 59400 w 166497"/>
                <a:gd name="connsiteY4" fmla="*/ 5705 h 179710"/>
                <a:gd name="connsiteX5" fmla="*/ 98345 w 166497"/>
                <a:gd name="connsiteY5" fmla="*/ 0 h 179710"/>
                <a:gd name="connsiteX6" fmla="*/ 133060 w 166497"/>
                <a:gd name="connsiteY6" fmla="*/ 4820 h 179710"/>
                <a:gd name="connsiteX7" fmla="*/ 162760 w 166497"/>
                <a:gd name="connsiteY7" fmla="*/ 19083 h 179710"/>
                <a:gd name="connsiteX8" fmla="*/ 162760 w 166497"/>
                <a:gd name="connsiteY8" fmla="*/ 54100 h 179710"/>
                <a:gd name="connsiteX9" fmla="*/ 98345 w 166497"/>
                <a:gd name="connsiteY9" fmla="*/ 30788 h 179710"/>
                <a:gd name="connsiteX10" fmla="*/ 71398 w 166497"/>
                <a:gd name="connsiteY10" fmla="*/ 34722 h 179710"/>
                <a:gd name="connsiteX11" fmla="*/ 51533 w 166497"/>
                <a:gd name="connsiteY11" fmla="*/ 46231 h 179710"/>
                <a:gd name="connsiteX12" fmla="*/ 39240 w 166497"/>
                <a:gd name="connsiteY12" fmla="*/ 64723 h 179710"/>
                <a:gd name="connsiteX13" fmla="*/ 35011 w 166497"/>
                <a:gd name="connsiteY13" fmla="*/ 89609 h 179710"/>
                <a:gd name="connsiteX14" fmla="*/ 39141 w 166497"/>
                <a:gd name="connsiteY14" fmla="*/ 114495 h 179710"/>
                <a:gd name="connsiteX15" fmla="*/ 51336 w 166497"/>
                <a:gd name="connsiteY15" fmla="*/ 132988 h 179710"/>
                <a:gd name="connsiteX16" fmla="*/ 71202 w 166497"/>
                <a:gd name="connsiteY16" fmla="*/ 144496 h 179710"/>
                <a:gd name="connsiteX17" fmla="*/ 98246 w 166497"/>
                <a:gd name="connsiteY17" fmla="*/ 148431 h 179710"/>
                <a:gd name="connsiteX18" fmla="*/ 116735 w 166497"/>
                <a:gd name="connsiteY18" fmla="*/ 146857 h 179710"/>
                <a:gd name="connsiteX19" fmla="*/ 133060 w 166497"/>
                <a:gd name="connsiteY19" fmla="*/ 142234 h 179710"/>
                <a:gd name="connsiteX20" fmla="*/ 133060 w 166497"/>
                <a:gd name="connsiteY20" fmla="*/ 107216 h 179710"/>
                <a:gd name="connsiteX21" fmla="*/ 80347 w 166497"/>
                <a:gd name="connsiteY21" fmla="*/ 107216 h 179710"/>
                <a:gd name="connsiteX22" fmla="*/ 80347 w 166497"/>
                <a:gd name="connsiteY22" fmla="*/ 76232 h 179710"/>
                <a:gd name="connsiteX23" fmla="*/ 166497 w 166497"/>
                <a:gd name="connsiteY23" fmla="*/ 76232 h 179710"/>
                <a:gd name="connsiteX24" fmla="*/ 166497 w 166497"/>
                <a:gd name="connsiteY24" fmla="*/ 160136 h 179710"/>
                <a:gd name="connsiteX25" fmla="*/ 97853 w 166497"/>
                <a:gd name="connsiteY25" fmla="*/ 179710 h 179710"/>
                <a:gd name="connsiteX26" fmla="*/ 97853 w 166497"/>
                <a:gd name="connsiteY26" fmla="*/ 179710 h 17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497" h="179710">
                  <a:moveTo>
                    <a:pt x="97853" y="179710"/>
                  </a:moveTo>
                  <a:cubicBezTo>
                    <a:pt x="69235" y="179710"/>
                    <a:pt x="46025" y="171940"/>
                    <a:pt x="28225" y="156497"/>
                  </a:cubicBezTo>
                  <a:cubicBezTo>
                    <a:pt x="9441" y="140365"/>
                    <a:pt x="0" y="118036"/>
                    <a:pt x="0" y="89609"/>
                  </a:cubicBezTo>
                  <a:cubicBezTo>
                    <a:pt x="0" y="61477"/>
                    <a:pt x="9539" y="39247"/>
                    <a:pt x="28618" y="22919"/>
                  </a:cubicBezTo>
                  <a:cubicBezTo>
                    <a:pt x="37666" y="15246"/>
                    <a:pt x="47894" y="9443"/>
                    <a:pt x="59400" y="5705"/>
                  </a:cubicBezTo>
                  <a:cubicBezTo>
                    <a:pt x="70906" y="1869"/>
                    <a:pt x="83888" y="0"/>
                    <a:pt x="98345" y="0"/>
                  </a:cubicBezTo>
                  <a:cubicBezTo>
                    <a:pt x="110834" y="0"/>
                    <a:pt x="122439" y="1574"/>
                    <a:pt x="133060" y="4820"/>
                  </a:cubicBezTo>
                  <a:cubicBezTo>
                    <a:pt x="143681" y="8066"/>
                    <a:pt x="153614" y="12787"/>
                    <a:pt x="162760" y="19083"/>
                  </a:cubicBezTo>
                  <a:lnTo>
                    <a:pt x="162760" y="54100"/>
                  </a:lnTo>
                  <a:cubicBezTo>
                    <a:pt x="140338" y="38559"/>
                    <a:pt x="118899" y="30788"/>
                    <a:pt x="98345" y="30788"/>
                  </a:cubicBezTo>
                  <a:cubicBezTo>
                    <a:pt x="88215" y="30788"/>
                    <a:pt x="79266" y="32067"/>
                    <a:pt x="71398" y="34722"/>
                  </a:cubicBezTo>
                  <a:cubicBezTo>
                    <a:pt x="63531" y="37378"/>
                    <a:pt x="56942" y="41214"/>
                    <a:pt x="51533" y="46231"/>
                  </a:cubicBezTo>
                  <a:cubicBezTo>
                    <a:pt x="46124" y="51247"/>
                    <a:pt x="41993" y="57444"/>
                    <a:pt x="39240" y="64723"/>
                  </a:cubicBezTo>
                  <a:cubicBezTo>
                    <a:pt x="36486" y="72002"/>
                    <a:pt x="35011" y="80265"/>
                    <a:pt x="35011" y="89609"/>
                  </a:cubicBezTo>
                  <a:cubicBezTo>
                    <a:pt x="35011" y="98954"/>
                    <a:pt x="36388" y="107216"/>
                    <a:pt x="39141" y="114495"/>
                  </a:cubicBezTo>
                  <a:cubicBezTo>
                    <a:pt x="41895" y="121774"/>
                    <a:pt x="45927" y="127971"/>
                    <a:pt x="51336" y="132988"/>
                  </a:cubicBezTo>
                  <a:cubicBezTo>
                    <a:pt x="56646" y="138004"/>
                    <a:pt x="63334" y="141840"/>
                    <a:pt x="71202" y="144496"/>
                  </a:cubicBezTo>
                  <a:cubicBezTo>
                    <a:pt x="79069" y="147152"/>
                    <a:pt x="88117" y="148431"/>
                    <a:pt x="98246" y="148431"/>
                  </a:cubicBezTo>
                  <a:cubicBezTo>
                    <a:pt x="104835" y="148431"/>
                    <a:pt x="111031" y="147939"/>
                    <a:pt x="116735" y="146857"/>
                  </a:cubicBezTo>
                  <a:cubicBezTo>
                    <a:pt x="122439" y="145775"/>
                    <a:pt x="127946" y="144300"/>
                    <a:pt x="133060" y="142234"/>
                  </a:cubicBezTo>
                  <a:lnTo>
                    <a:pt x="133060" y="107216"/>
                  </a:lnTo>
                  <a:lnTo>
                    <a:pt x="80347" y="107216"/>
                  </a:lnTo>
                  <a:lnTo>
                    <a:pt x="80347" y="76232"/>
                  </a:lnTo>
                  <a:lnTo>
                    <a:pt x="166497" y="76232"/>
                  </a:lnTo>
                  <a:lnTo>
                    <a:pt x="166497" y="160136"/>
                  </a:lnTo>
                  <a:cubicBezTo>
                    <a:pt x="146533" y="173218"/>
                    <a:pt x="123619" y="179710"/>
                    <a:pt x="97853" y="179710"/>
                  </a:cubicBezTo>
                  <a:lnTo>
                    <a:pt x="97853" y="17971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DBCC9078-2783-44D6-B0CC-932E8517DFCC}"/>
                </a:ext>
              </a:extLst>
            </p:cNvPr>
            <p:cNvSpPr/>
            <p:nvPr/>
          </p:nvSpPr>
          <p:spPr>
            <a:xfrm>
              <a:off x="2227972" y="2401192"/>
              <a:ext cx="142403" cy="174202"/>
            </a:xfrm>
            <a:custGeom>
              <a:avLst/>
              <a:gdLst>
                <a:gd name="connsiteX0" fmla="*/ 83691 w 142403"/>
                <a:gd name="connsiteY0" fmla="*/ 22132 h 174202"/>
                <a:gd name="connsiteX1" fmla="*/ 83691 w 142403"/>
                <a:gd name="connsiteY1" fmla="*/ 174202 h 174202"/>
                <a:gd name="connsiteX2" fmla="*/ 58712 w 142403"/>
                <a:gd name="connsiteY2" fmla="*/ 174202 h 174202"/>
                <a:gd name="connsiteX3" fmla="*/ 58712 w 142403"/>
                <a:gd name="connsiteY3" fmla="*/ 22132 h 174202"/>
                <a:gd name="connsiteX4" fmla="*/ 0 w 142403"/>
                <a:gd name="connsiteY4" fmla="*/ 22132 h 174202"/>
                <a:gd name="connsiteX5" fmla="*/ 0 w 142403"/>
                <a:gd name="connsiteY5" fmla="*/ 0 h 174202"/>
                <a:gd name="connsiteX6" fmla="*/ 142403 w 142403"/>
                <a:gd name="connsiteY6" fmla="*/ 0 h 174202"/>
                <a:gd name="connsiteX7" fmla="*/ 142403 w 142403"/>
                <a:gd name="connsiteY7" fmla="*/ 22132 h 174202"/>
                <a:gd name="connsiteX8" fmla="*/ 83691 w 142403"/>
                <a:gd name="connsiteY8" fmla="*/ 22132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403" h="174202">
                  <a:moveTo>
                    <a:pt x="83691" y="22132"/>
                  </a:moveTo>
                  <a:lnTo>
                    <a:pt x="83691" y="174202"/>
                  </a:lnTo>
                  <a:lnTo>
                    <a:pt x="58712" y="174202"/>
                  </a:lnTo>
                  <a:lnTo>
                    <a:pt x="58712" y="22132"/>
                  </a:lnTo>
                  <a:lnTo>
                    <a:pt x="0" y="22132"/>
                  </a:lnTo>
                  <a:lnTo>
                    <a:pt x="0" y="0"/>
                  </a:lnTo>
                  <a:lnTo>
                    <a:pt x="142403" y="0"/>
                  </a:lnTo>
                  <a:lnTo>
                    <a:pt x="142403" y="22132"/>
                  </a:lnTo>
                  <a:lnTo>
                    <a:pt x="83691" y="22132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CD8F97E3-90DB-415F-939F-75C9364574FA}"/>
                </a:ext>
              </a:extLst>
            </p:cNvPr>
            <p:cNvSpPr/>
            <p:nvPr/>
          </p:nvSpPr>
          <p:spPr>
            <a:xfrm>
              <a:off x="2392405" y="2401290"/>
              <a:ext cx="113489" cy="174103"/>
            </a:xfrm>
            <a:custGeom>
              <a:avLst/>
              <a:gdLst>
                <a:gd name="connsiteX0" fmla="*/ 89100 w 113489"/>
                <a:gd name="connsiteY0" fmla="*/ 174104 h 174103"/>
                <a:gd name="connsiteX1" fmla="*/ 89100 w 113489"/>
                <a:gd name="connsiteY1" fmla="*/ 105151 h 174103"/>
                <a:gd name="connsiteX2" fmla="*/ 82708 w 113489"/>
                <a:gd name="connsiteY2" fmla="*/ 78494 h 174103"/>
                <a:gd name="connsiteX3" fmla="*/ 58122 w 113489"/>
                <a:gd name="connsiteY3" fmla="*/ 68264 h 174103"/>
                <a:gd name="connsiteX4" fmla="*/ 44353 w 113489"/>
                <a:gd name="connsiteY4" fmla="*/ 70920 h 174103"/>
                <a:gd name="connsiteX5" fmla="*/ 33634 w 113489"/>
                <a:gd name="connsiteY5" fmla="*/ 78396 h 174103"/>
                <a:gd name="connsiteX6" fmla="*/ 26750 w 113489"/>
                <a:gd name="connsiteY6" fmla="*/ 89708 h 174103"/>
                <a:gd name="connsiteX7" fmla="*/ 24291 w 113489"/>
                <a:gd name="connsiteY7" fmla="*/ 104069 h 174103"/>
                <a:gd name="connsiteX8" fmla="*/ 24291 w 113489"/>
                <a:gd name="connsiteY8" fmla="*/ 174104 h 174103"/>
                <a:gd name="connsiteX9" fmla="*/ 0 w 113489"/>
                <a:gd name="connsiteY9" fmla="*/ 174104 h 174103"/>
                <a:gd name="connsiteX10" fmla="*/ 0 w 113489"/>
                <a:gd name="connsiteY10" fmla="*/ 0 h 174103"/>
                <a:gd name="connsiteX11" fmla="*/ 24291 w 113489"/>
                <a:gd name="connsiteY11" fmla="*/ 0 h 174103"/>
                <a:gd name="connsiteX12" fmla="*/ 24291 w 113489"/>
                <a:gd name="connsiteY12" fmla="*/ 63740 h 174103"/>
                <a:gd name="connsiteX13" fmla="*/ 61367 w 113489"/>
                <a:gd name="connsiteY13" fmla="*/ 46723 h 174103"/>
                <a:gd name="connsiteX14" fmla="*/ 101197 w 113489"/>
                <a:gd name="connsiteY14" fmla="*/ 61772 h 174103"/>
                <a:gd name="connsiteX15" fmla="*/ 113490 w 113489"/>
                <a:gd name="connsiteY15" fmla="*/ 100233 h 174103"/>
                <a:gd name="connsiteX16" fmla="*/ 113490 w 113489"/>
                <a:gd name="connsiteY16" fmla="*/ 174104 h 174103"/>
                <a:gd name="connsiteX17" fmla="*/ 89100 w 113489"/>
                <a:gd name="connsiteY17" fmla="*/ 174104 h 174103"/>
                <a:gd name="connsiteX18" fmla="*/ 89100 w 113489"/>
                <a:gd name="connsiteY18" fmla="*/ 174104 h 17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89" h="174103">
                  <a:moveTo>
                    <a:pt x="89100" y="174104"/>
                  </a:moveTo>
                  <a:lnTo>
                    <a:pt x="89100" y="105151"/>
                  </a:lnTo>
                  <a:cubicBezTo>
                    <a:pt x="89100" y="93249"/>
                    <a:pt x="86937" y="84396"/>
                    <a:pt x="82708" y="78494"/>
                  </a:cubicBezTo>
                  <a:cubicBezTo>
                    <a:pt x="77791" y="71707"/>
                    <a:pt x="69628" y="68264"/>
                    <a:pt x="58122" y="68264"/>
                  </a:cubicBezTo>
                  <a:cubicBezTo>
                    <a:pt x="53106" y="68264"/>
                    <a:pt x="48484" y="69150"/>
                    <a:pt x="44353" y="70920"/>
                  </a:cubicBezTo>
                  <a:cubicBezTo>
                    <a:pt x="40223" y="72691"/>
                    <a:pt x="36584" y="75150"/>
                    <a:pt x="33634" y="78396"/>
                  </a:cubicBezTo>
                  <a:cubicBezTo>
                    <a:pt x="30683" y="81543"/>
                    <a:pt x="28323" y="85380"/>
                    <a:pt x="26750" y="89708"/>
                  </a:cubicBezTo>
                  <a:cubicBezTo>
                    <a:pt x="25078" y="94036"/>
                    <a:pt x="24291" y="98856"/>
                    <a:pt x="24291" y="104069"/>
                  </a:cubicBezTo>
                  <a:lnTo>
                    <a:pt x="24291" y="174104"/>
                  </a:lnTo>
                  <a:lnTo>
                    <a:pt x="0" y="174104"/>
                  </a:lnTo>
                  <a:lnTo>
                    <a:pt x="0" y="0"/>
                  </a:lnTo>
                  <a:lnTo>
                    <a:pt x="24291" y="0"/>
                  </a:lnTo>
                  <a:lnTo>
                    <a:pt x="24291" y="63740"/>
                  </a:lnTo>
                  <a:cubicBezTo>
                    <a:pt x="32552" y="52428"/>
                    <a:pt x="44845" y="46723"/>
                    <a:pt x="61367" y="46723"/>
                  </a:cubicBezTo>
                  <a:cubicBezTo>
                    <a:pt x="78577" y="46723"/>
                    <a:pt x="91854" y="51739"/>
                    <a:pt x="101197" y="61772"/>
                  </a:cubicBezTo>
                  <a:cubicBezTo>
                    <a:pt x="109457" y="70527"/>
                    <a:pt x="113490" y="83314"/>
                    <a:pt x="113490" y="100233"/>
                  </a:cubicBezTo>
                  <a:lnTo>
                    <a:pt x="113490" y="174104"/>
                  </a:lnTo>
                  <a:lnTo>
                    <a:pt x="89100" y="174104"/>
                  </a:lnTo>
                  <a:lnTo>
                    <a:pt x="89100" y="174104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51FD32BC-9F97-4678-B787-5477FE449185}"/>
                </a:ext>
              </a:extLst>
            </p:cNvPr>
            <p:cNvSpPr/>
            <p:nvPr/>
          </p:nvSpPr>
          <p:spPr>
            <a:xfrm>
              <a:off x="2533332" y="2448308"/>
              <a:ext cx="121652" cy="130036"/>
            </a:xfrm>
            <a:custGeom>
              <a:avLst/>
              <a:gdLst>
                <a:gd name="connsiteX0" fmla="*/ 95591 w 121652"/>
                <a:gd name="connsiteY0" fmla="*/ 39837 h 130036"/>
                <a:gd name="connsiteX1" fmla="*/ 88313 w 121652"/>
                <a:gd name="connsiteY1" fmla="*/ 29312 h 130036"/>
                <a:gd name="connsiteX2" fmla="*/ 76906 w 121652"/>
                <a:gd name="connsiteY2" fmla="*/ 22722 h 130036"/>
                <a:gd name="connsiteX3" fmla="*/ 61957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591 w 121652"/>
                <a:gd name="connsiteY8" fmla="*/ 39837 h 130036"/>
                <a:gd name="connsiteX9" fmla="*/ 95591 w 121652"/>
                <a:gd name="connsiteY9" fmla="*/ 39837 h 130036"/>
                <a:gd name="connsiteX10" fmla="*/ 95591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2 w 121652"/>
                <a:gd name="connsiteY18" fmla="*/ 95118 h 130036"/>
                <a:gd name="connsiteX19" fmla="*/ 115162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1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934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591" y="39837"/>
                  </a:moveTo>
                  <a:cubicBezTo>
                    <a:pt x="93919" y="35706"/>
                    <a:pt x="91460" y="32165"/>
                    <a:pt x="88313" y="29312"/>
                  </a:cubicBezTo>
                  <a:cubicBezTo>
                    <a:pt x="85167" y="26460"/>
                    <a:pt x="81429" y="24296"/>
                    <a:pt x="76906" y="22722"/>
                  </a:cubicBezTo>
                  <a:cubicBezTo>
                    <a:pt x="72480" y="21247"/>
                    <a:pt x="67563" y="20460"/>
                    <a:pt x="61957" y="20460"/>
                  </a:cubicBezTo>
                  <a:cubicBezTo>
                    <a:pt x="56942" y="20460"/>
                    <a:pt x="52221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591" y="39837"/>
                  </a:cubicBezTo>
                  <a:lnTo>
                    <a:pt x="95591" y="39837"/>
                  </a:lnTo>
                  <a:lnTo>
                    <a:pt x="95591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1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2" y="95118"/>
                  </a:cubicBezTo>
                  <a:lnTo>
                    <a:pt x="115162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4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1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934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120D73A4-AFAB-498D-AC7C-E8EDA7033523}"/>
                </a:ext>
              </a:extLst>
            </p:cNvPr>
            <p:cNvSpPr/>
            <p:nvPr/>
          </p:nvSpPr>
          <p:spPr>
            <a:xfrm>
              <a:off x="2683799" y="2448210"/>
              <a:ext cx="64120" cy="127184"/>
            </a:xfrm>
            <a:custGeom>
              <a:avLst/>
              <a:gdLst>
                <a:gd name="connsiteX0" fmla="*/ 51828 w 64120"/>
                <a:gd name="connsiteY0" fmla="*/ 23607 h 127184"/>
                <a:gd name="connsiteX1" fmla="*/ 39928 w 64120"/>
                <a:gd name="connsiteY1" fmla="*/ 25771 h 127184"/>
                <a:gd name="connsiteX2" fmla="*/ 31274 w 64120"/>
                <a:gd name="connsiteY2" fmla="*/ 31968 h 127184"/>
                <a:gd name="connsiteX3" fmla="*/ 26061 w 64120"/>
                <a:gd name="connsiteY3" fmla="*/ 41608 h 127184"/>
                <a:gd name="connsiteX4" fmla="*/ 24291 w 64120"/>
                <a:gd name="connsiteY4" fmla="*/ 54002 h 127184"/>
                <a:gd name="connsiteX5" fmla="*/ 24291 w 64120"/>
                <a:gd name="connsiteY5" fmla="*/ 127184 h 127184"/>
                <a:gd name="connsiteX6" fmla="*/ 0 w 64120"/>
                <a:gd name="connsiteY6" fmla="*/ 127184 h 127184"/>
                <a:gd name="connsiteX7" fmla="*/ 0 w 64120"/>
                <a:gd name="connsiteY7" fmla="*/ 2853 h 127184"/>
                <a:gd name="connsiteX8" fmla="*/ 24291 w 64120"/>
                <a:gd name="connsiteY8" fmla="*/ 2853 h 127184"/>
                <a:gd name="connsiteX9" fmla="*/ 24291 w 64120"/>
                <a:gd name="connsiteY9" fmla="*/ 17902 h 127184"/>
                <a:gd name="connsiteX10" fmla="*/ 57925 w 64120"/>
                <a:gd name="connsiteY10" fmla="*/ 0 h 127184"/>
                <a:gd name="connsiteX11" fmla="*/ 60777 w 64120"/>
                <a:gd name="connsiteY11" fmla="*/ 197 h 127184"/>
                <a:gd name="connsiteX12" fmla="*/ 64121 w 64120"/>
                <a:gd name="connsiteY12" fmla="*/ 590 h 127184"/>
                <a:gd name="connsiteX13" fmla="*/ 64121 w 64120"/>
                <a:gd name="connsiteY13" fmla="*/ 25083 h 127184"/>
                <a:gd name="connsiteX14" fmla="*/ 51828 w 64120"/>
                <a:gd name="connsiteY14" fmla="*/ 23607 h 127184"/>
                <a:gd name="connsiteX15" fmla="*/ 51828 w 64120"/>
                <a:gd name="connsiteY15" fmla="*/ 23607 h 12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20" h="127184">
                  <a:moveTo>
                    <a:pt x="51828" y="23607"/>
                  </a:moveTo>
                  <a:cubicBezTo>
                    <a:pt x="47304" y="23607"/>
                    <a:pt x="43370" y="24394"/>
                    <a:pt x="39928" y="25771"/>
                  </a:cubicBezTo>
                  <a:cubicBezTo>
                    <a:pt x="36486" y="27247"/>
                    <a:pt x="33634" y="29312"/>
                    <a:pt x="31274" y="31968"/>
                  </a:cubicBezTo>
                  <a:cubicBezTo>
                    <a:pt x="28913" y="34624"/>
                    <a:pt x="27242" y="37870"/>
                    <a:pt x="26061" y="41608"/>
                  </a:cubicBezTo>
                  <a:cubicBezTo>
                    <a:pt x="24881" y="45346"/>
                    <a:pt x="24291" y="49477"/>
                    <a:pt x="24291" y="54002"/>
                  </a:cubicBezTo>
                  <a:lnTo>
                    <a:pt x="24291" y="127184"/>
                  </a:lnTo>
                  <a:lnTo>
                    <a:pt x="0" y="127184"/>
                  </a:lnTo>
                  <a:lnTo>
                    <a:pt x="0" y="2853"/>
                  </a:lnTo>
                  <a:lnTo>
                    <a:pt x="24291" y="2853"/>
                  </a:lnTo>
                  <a:lnTo>
                    <a:pt x="24291" y="17902"/>
                  </a:lnTo>
                  <a:cubicBezTo>
                    <a:pt x="32749" y="5902"/>
                    <a:pt x="43960" y="0"/>
                    <a:pt x="57925" y="0"/>
                  </a:cubicBezTo>
                  <a:cubicBezTo>
                    <a:pt x="58810" y="0"/>
                    <a:pt x="59695" y="98"/>
                    <a:pt x="60777" y="197"/>
                  </a:cubicBezTo>
                  <a:cubicBezTo>
                    <a:pt x="61859" y="295"/>
                    <a:pt x="62941" y="492"/>
                    <a:pt x="64121" y="590"/>
                  </a:cubicBezTo>
                  <a:lnTo>
                    <a:pt x="64121" y="25083"/>
                  </a:lnTo>
                  <a:cubicBezTo>
                    <a:pt x="60384" y="24099"/>
                    <a:pt x="56253" y="23607"/>
                    <a:pt x="51828" y="23607"/>
                  </a:cubicBezTo>
                  <a:lnTo>
                    <a:pt x="51828" y="2360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17FF65E1-87D9-42A0-B3F5-1E8E93D1A1F2}"/>
                </a:ext>
              </a:extLst>
            </p:cNvPr>
            <p:cNvSpPr/>
            <p:nvPr/>
          </p:nvSpPr>
          <p:spPr>
            <a:xfrm>
              <a:off x="2764639" y="2447915"/>
              <a:ext cx="116341" cy="130430"/>
            </a:xfrm>
            <a:custGeom>
              <a:avLst/>
              <a:gdLst>
                <a:gd name="connsiteX0" fmla="*/ 92837 w 116341"/>
                <a:gd name="connsiteY0" fmla="*/ 65117 h 130430"/>
                <a:gd name="connsiteX1" fmla="*/ 78086 w 116341"/>
                <a:gd name="connsiteY1" fmla="*/ 65117 h 130430"/>
                <a:gd name="connsiteX2" fmla="*/ 23209 w 116341"/>
                <a:gd name="connsiteY2" fmla="*/ 90790 h 130430"/>
                <a:gd name="connsiteX3" fmla="*/ 45533 w 116341"/>
                <a:gd name="connsiteY3" fmla="*/ 109971 h 130430"/>
                <a:gd name="connsiteX4" fmla="*/ 92837 w 116341"/>
                <a:gd name="connsiteY4" fmla="*/ 93347 h 130430"/>
                <a:gd name="connsiteX5" fmla="*/ 92837 w 116341"/>
                <a:gd name="connsiteY5" fmla="*/ 65117 h 130430"/>
                <a:gd name="connsiteX6" fmla="*/ 92837 w 116341"/>
                <a:gd name="connsiteY6" fmla="*/ 65117 h 130430"/>
                <a:gd name="connsiteX7" fmla="*/ 92837 w 116341"/>
                <a:gd name="connsiteY7" fmla="*/ 127479 h 130430"/>
                <a:gd name="connsiteX8" fmla="*/ 92837 w 116341"/>
                <a:gd name="connsiteY8" fmla="*/ 115872 h 130430"/>
                <a:gd name="connsiteX9" fmla="*/ 46222 w 116341"/>
                <a:gd name="connsiteY9" fmla="*/ 130430 h 130430"/>
                <a:gd name="connsiteX10" fmla="*/ 27635 w 116341"/>
                <a:gd name="connsiteY10" fmla="*/ 128070 h 130430"/>
                <a:gd name="connsiteX11" fmla="*/ 13375 w 116341"/>
                <a:gd name="connsiteY11" fmla="*/ 121282 h 130430"/>
                <a:gd name="connsiteX12" fmla="*/ 3344 w 116341"/>
                <a:gd name="connsiteY12" fmla="*/ 108495 h 130430"/>
                <a:gd name="connsiteX13" fmla="*/ 0 w 116341"/>
                <a:gd name="connsiteY13" fmla="*/ 90691 h 130430"/>
                <a:gd name="connsiteX14" fmla="*/ 15047 w 116341"/>
                <a:gd name="connsiteY14" fmla="*/ 59608 h 130430"/>
                <a:gd name="connsiteX15" fmla="*/ 52811 w 116341"/>
                <a:gd name="connsiteY15" fmla="*/ 47510 h 130430"/>
                <a:gd name="connsiteX16" fmla="*/ 67661 w 116341"/>
                <a:gd name="connsiteY16" fmla="*/ 46723 h 130430"/>
                <a:gd name="connsiteX17" fmla="*/ 93132 w 116341"/>
                <a:gd name="connsiteY17" fmla="*/ 46526 h 130430"/>
                <a:gd name="connsiteX18" fmla="*/ 86150 w 116341"/>
                <a:gd name="connsiteY18" fmla="*/ 27935 h 130430"/>
                <a:gd name="connsiteX19" fmla="*/ 58515 w 116341"/>
                <a:gd name="connsiteY19" fmla="*/ 19771 h 130430"/>
                <a:gd name="connsiteX20" fmla="*/ 10523 w 116341"/>
                <a:gd name="connsiteY20" fmla="*/ 36296 h 130430"/>
                <a:gd name="connsiteX21" fmla="*/ 10523 w 116341"/>
                <a:gd name="connsiteY21" fmla="*/ 15246 h 130430"/>
                <a:gd name="connsiteX22" fmla="*/ 59400 w 116341"/>
                <a:gd name="connsiteY22" fmla="*/ 0 h 130430"/>
                <a:gd name="connsiteX23" fmla="*/ 98541 w 116341"/>
                <a:gd name="connsiteY23" fmla="*/ 9345 h 130430"/>
                <a:gd name="connsiteX24" fmla="*/ 116342 w 116341"/>
                <a:gd name="connsiteY24" fmla="*/ 43477 h 130430"/>
                <a:gd name="connsiteX25" fmla="*/ 116342 w 116341"/>
                <a:gd name="connsiteY25" fmla="*/ 127479 h 130430"/>
                <a:gd name="connsiteX26" fmla="*/ 92837 w 116341"/>
                <a:gd name="connsiteY26" fmla="*/ 127479 h 130430"/>
                <a:gd name="connsiteX27" fmla="*/ 92837 w 116341"/>
                <a:gd name="connsiteY27" fmla="*/ 127479 h 1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341" h="130430">
                  <a:moveTo>
                    <a:pt x="92837" y="65117"/>
                  </a:moveTo>
                  <a:lnTo>
                    <a:pt x="78086" y="65117"/>
                  </a:lnTo>
                  <a:cubicBezTo>
                    <a:pt x="41501" y="65117"/>
                    <a:pt x="23209" y="73674"/>
                    <a:pt x="23209" y="90790"/>
                  </a:cubicBezTo>
                  <a:cubicBezTo>
                    <a:pt x="23209" y="103577"/>
                    <a:pt x="30683" y="109971"/>
                    <a:pt x="45533" y="109971"/>
                  </a:cubicBezTo>
                  <a:cubicBezTo>
                    <a:pt x="58810" y="109971"/>
                    <a:pt x="74545" y="104462"/>
                    <a:pt x="92837" y="93347"/>
                  </a:cubicBezTo>
                  <a:lnTo>
                    <a:pt x="92837" y="65117"/>
                  </a:lnTo>
                  <a:lnTo>
                    <a:pt x="92837" y="65117"/>
                  </a:lnTo>
                  <a:close/>
                  <a:moveTo>
                    <a:pt x="92837" y="127479"/>
                  </a:moveTo>
                  <a:lnTo>
                    <a:pt x="92837" y="115872"/>
                  </a:lnTo>
                  <a:cubicBezTo>
                    <a:pt x="77889" y="125610"/>
                    <a:pt x="62449" y="130430"/>
                    <a:pt x="46222" y="130430"/>
                  </a:cubicBezTo>
                  <a:cubicBezTo>
                    <a:pt x="39240" y="130430"/>
                    <a:pt x="33044" y="129643"/>
                    <a:pt x="27635" y="128070"/>
                  </a:cubicBezTo>
                  <a:cubicBezTo>
                    <a:pt x="22226" y="126496"/>
                    <a:pt x="17505" y="124233"/>
                    <a:pt x="13375" y="121282"/>
                  </a:cubicBezTo>
                  <a:cubicBezTo>
                    <a:pt x="8949" y="117840"/>
                    <a:pt x="5606" y="113512"/>
                    <a:pt x="3344" y="108495"/>
                  </a:cubicBezTo>
                  <a:cubicBezTo>
                    <a:pt x="1082" y="103479"/>
                    <a:pt x="0" y="97577"/>
                    <a:pt x="0" y="90691"/>
                  </a:cubicBezTo>
                  <a:cubicBezTo>
                    <a:pt x="0" y="77412"/>
                    <a:pt x="5016" y="67084"/>
                    <a:pt x="15047" y="59608"/>
                  </a:cubicBezTo>
                  <a:cubicBezTo>
                    <a:pt x="23996" y="53116"/>
                    <a:pt x="36584" y="49083"/>
                    <a:pt x="52811" y="47510"/>
                  </a:cubicBezTo>
                  <a:cubicBezTo>
                    <a:pt x="56056" y="47116"/>
                    <a:pt x="60974" y="46919"/>
                    <a:pt x="67661" y="46723"/>
                  </a:cubicBezTo>
                  <a:cubicBezTo>
                    <a:pt x="74250" y="46624"/>
                    <a:pt x="82806" y="46526"/>
                    <a:pt x="93132" y="46526"/>
                  </a:cubicBezTo>
                  <a:cubicBezTo>
                    <a:pt x="93132" y="38263"/>
                    <a:pt x="90772" y="32067"/>
                    <a:pt x="86150" y="27935"/>
                  </a:cubicBezTo>
                  <a:cubicBezTo>
                    <a:pt x="80249" y="22525"/>
                    <a:pt x="71005" y="19771"/>
                    <a:pt x="58515" y="19771"/>
                  </a:cubicBezTo>
                  <a:cubicBezTo>
                    <a:pt x="41305" y="19771"/>
                    <a:pt x="25275" y="25279"/>
                    <a:pt x="10523" y="36296"/>
                  </a:cubicBezTo>
                  <a:lnTo>
                    <a:pt x="10523" y="15246"/>
                  </a:lnTo>
                  <a:cubicBezTo>
                    <a:pt x="25471" y="5115"/>
                    <a:pt x="41698" y="0"/>
                    <a:pt x="59400" y="0"/>
                  </a:cubicBezTo>
                  <a:cubicBezTo>
                    <a:pt x="75627" y="0"/>
                    <a:pt x="88707" y="3148"/>
                    <a:pt x="98541" y="9345"/>
                  </a:cubicBezTo>
                  <a:cubicBezTo>
                    <a:pt x="110441" y="16820"/>
                    <a:pt x="116342" y="28132"/>
                    <a:pt x="116342" y="43477"/>
                  </a:cubicBezTo>
                  <a:lnTo>
                    <a:pt x="116342" y="127479"/>
                  </a:lnTo>
                  <a:lnTo>
                    <a:pt x="92837" y="127479"/>
                  </a:lnTo>
                  <a:lnTo>
                    <a:pt x="92837" y="127479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43DD4724-E17E-4982-8729-ECF3E60C172E}"/>
                </a:ext>
              </a:extLst>
            </p:cNvPr>
            <p:cNvSpPr/>
            <p:nvPr/>
          </p:nvSpPr>
          <p:spPr>
            <a:xfrm>
              <a:off x="2913533" y="2448308"/>
              <a:ext cx="128339" cy="177054"/>
            </a:xfrm>
            <a:custGeom>
              <a:avLst/>
              <a:gdLst>
                <a:gd name="connsiteX0" fmla="*/ 104049 w 128339"/>
                <a:gd name="connsiteY0" fmla="*/ 65117 h 177054"/>
                <a:gd name="connsiteX1" fmla="*/ 64219 w 128339"/>
                <a:gd name="connsiteY1" fmla="*/ 21443 h 177054"/>
                <a:gd name="connsiteX2" fmla="*/ 35306 w 128339"/>
                <a:gd name="connsiteY2" fmla="*/ 34034 h 177054"/>
                <a:gd name="connsiteX3" fmla="*/ 24586 w 128339"/>
                <a:gd name="connsiteY3" fmla="*/ 65117 h 177054"/>
                <a:gd name="connsiteX4" fmla="*/ 35306 w 128339"/>
                <a:gd name="connsiteY4" fmla="*/ 95905 h 177054"/>
                <a:gd name="connsiteX5" fmla="*/ 64219 w 128339"/>
                <a:gd name="connsiteY5" fmla="*/ 108200 h 177054"/>
                <a:gd name="connsiteX6" fmla="*/ 104049 w 128339"/>
                <a:gd name="connsiteY6" fmla="*/ 65117 h 177054"/>
                <a:gd name="connsiteX7" fmla="*/ 104049 w 128339"/>
                <a:gd name="connsiteY7" fmla="*/ 65117 h 177054"/>
                <a:gd name="connsiteX8" fmla="*/ 104049 w 128339"/>
                <a:gd name="connsiteY8" fmla="*/ 65117 h 177054"/>
                <a:gd name="connsiteX9" fmla="*/ 128340 w 128339"/>
                <a:gd name="connsiteY9" fmla="*/ 65117 h 177054"/>
                <a:gd name="connsiteX10" fmla="*/ 124111 w 128339"/>
                <a:gd name="connsiteY10" fmla="*/ 92167 h 177054"/>
                <a:gd name="connsiteX11" fmla="*/ 111916 w 128339"/>
                <a:gd name="connsiteY11" fmla="*/ 112626 h 177054"/>
                <a:gd name="connsiteX12" fmla="*/ 92444 w 128339"/>
                <a:gd name="connsiteY12" fmla="*/ 125512 h 177054"/>
                <a:gd name="connsiteX13" fmla="*/ 66088 w 128339"/>
                <a:gd name="connsiteY13" fmla="*/ 130037 h 177054"/>
                <a:gd name="connsiteX14" fmla="*/ 24291 w 128339"/>
                <a:gd name="connsiteY14" fmla="*/ 110266 h 177054"/>
                <a:gd name="connsiteX15" fmla="*/ 24291 w 128339"/>
                <a:gd name="connsiteY15" fmla="*/ 177055 h 177054"/>
                <a:gd name="connsiteX16" fmla="*/ 0 w 128339"/>
                <a:gd name="connsiteY16" fmla="*/ 177055 h 177054"/>
                <a:gd name="connsiteX17" fmla="*/ 0 w 128339"/>
                <a:gd name="connsiteY17" fmla="*/ 2951 h 177054"/>
                <a:gd name="connsiteX18" fmla="*/ 24291 w 128339"/>
                <a:gd name="connsiteY18" fmla="*/ 2951 h 177054"/>
                <a:gd name="connsiteX19" fmla="*/ 24291 w 128339"/>
                <a:gd name="connsiteY19" fmla="*/ 19574 h 177054"/>
                <a:gd name="connsiteX20" fmla="*/ 66088 w 128339"/>
                <a:gd name="connsiteY20" fmla="*/ 0 h 177054"/>
                <a:gd name="connsiteX21" fmla="*/ 92444 w 128339"/>
                <a:gd name="connsiteY21" fmla="*/ 4525 h 177054"/>
                <a:gd name="connsiteX22" fmla="*/ 111916 w 128339"/>
                <a:gd name="connsiteY22" fmla="*/ 17509 h 177054"/>
                <a:gd name="connsiteX23" fmla="*/ 124111 w 128339"/>
                <a:gd name="connsiteY23" fmla="*/ 38067 h 177054"/>
                <a:gd name="connsiteX24" fmla="*/ 128340 w 128339"/>
                <a:gd name="connsiteY24" fmla="*/ 65117 h 177054"/>
                <a:gd name="connsiteX25" fmla="*/ 128340 w 128339"/>
                <a:gd name="connsiteY25" fmla="*/ 65117 h 1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339" h="177054">
                  <a:moveTo>
                    <a:pt x="104049" y="65117"/>
                  </a:moveTo>
                  <a:cubicBezTo>
                    <a:pt x="104049" y="36001"/>
                    <a:pt x="90772" y="21443"/>
                    <a:pt x="64219" y="21443"/>
                  </a:cubicBezTo>
                  <a:cubicBezTo>
                    <a:pt x="52516" y="21443"/>
                    <a:pt x="42878" y="25673"/>
                    <a:pt x="35306" y="34034"/>
                  </a:cubicBezTo>
                  <a:cubicBezTo>
                    <a:pt x="28126" y="42493"/>
                    <a:pt x="24586" y="52821"/>
                    <a:pt x="24586" y="65117"/>
                  </a:cubicBezTo>
                  <a:cubicBezTo>
                    <a:pt x="24586" y="77117"/>
                    <a:pt x="28126" y="87445"/>
                    <a:pt x="35306" y="95905"/>
                  </a:cubicBezTo>
                  <a:cubicBezTo>
                    <a:pt x="42780" y="104167"/>
                    <a:pt x="52418" y="108200"/>
                    <a:pt x="64219" y="108200"/>
                  </a:cubicBezTo>
                  <a:cubicBezTo>
                    <a:pt x="90772" y="108200"/>
                    <a:pt x="104049" y="93839"/>
                    <a:pt x="104049" y="65117"/>
                  </a:cubicBezTo>
                  <a:lnTo>
                    <a:pt x="104049" y="65117"/>
                  </a:lnTo>
                  <a:lnTo>
                    <a:pt x="104049" y="65117"/>
                  </a:lnTo>
                  <a:close/>
                  <a:moveTo>
                    <a:pt x="128340" y="65117"/>
                  </a:moveTo>
                  <a:cubicBezTo>
                    <a:pt x="128340" y="75150"/>
                    <a:pt x="126963" y="84101"/>
                    <a:pt x="124111" y="92167"/>
                  </a:cubicBezTo>
                  <a:cubicBezTo>
                    <a:pt x="121357" y="100134"/>
                    <a:pt x="117227" y="107020"/>
                    <a:pt x="111916" y="112626"/>
                  </a:cubicBezTo>
                  <a:cubicBezTo>
                    <a:pt x="106605" y="118233"/>
                    <a:pt x="100115" y="122561"/>
                    <a:pt x="92444" y="125512"/>
                  </a:cubicBezTo>
                  <a:cubicBezTo>
                    <a:pt x="84773" y="128463"/>
                    <a:pt x="76020" y="130037"/>
                    <a:pt x="66088" y="130037"/>
                  </a:cubicBezTo>
                  <a:cubicBezTo>
                    <a:pt x="47795" y="130037"/>
                    <a:pt x="33929" y="123446"/>
                    <a:pt x="24291" y="110266"/>
                  </a:cubicBezTo>
                  <a:lnTo>
                    <a:pt x="24291" y="177055"/>
                  </a:lnTo>
                  <a:lnTo>
                    <a:pt x="0" y="177055"/>
                  </a:lnTo>
                  <a:lnTo>
                    <a:pt x="0" y="2951"/>
                  </a:lnTo>
                  <a:lnTo>
                    <a:pt x="24291" y="2951"/>
                  </a:lnTo>
                  <a:lnTo>
                    <a:pt x="24291" y="19574"/>
                  </a:lnTo>
                  <a:cubicBezTo>
                    <a:pt x="33634" y="6492"/>
                    <a:pt x="47599" y="0"/>
                    <a:pt x="66088" y="0"/>
                  </a:cubicBezTo>
                  <a:cubicBezTo>
                    <a:pt x="75922" y="0"/>
                    <a:pt x="84675" y="1475"/>
                    <a:pt x="92444" y="4525"/>
                  </a:cubicBezTo>
                  <a:cubicBezTo>
                    <a:pt x="100115" y="7574"/>
                    <a:pt x="106605" y="11902"/>
                    <a:pt x="111916" y="17509"/>
                  </a:cubicBezTo>
                  <a:cubicBezTo>
                    <a:pt x="117227" y="23115"/>
                    <a:pt x="121259" y="30001"/>
                    <a:pt x="124111" y="38067"/>
                  </a:cubicBezTo>
                  <a:cubicBezTo>
                    <a:pt x="126963" y="46034"/>
                    <a:pt x="128340" y="55084"/>
                    <a:pt x="128340" y="65117"/>
                  </a:cubicBezTo>
                  <a:lnTo>
                    <a:pt x="128340" y="6511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CD406BFD-5FEB-4DB8-8EC0-24D1641669FB}"/>
                </a:ext>
              </a:extLst>
            </p:cNvPr>
            <p:cNvSpPr/>
            <p:nvPr/>
          </p:nvSpPr>
          <p:spPr>
            <a:xfrm>
              <a:off x="3064787" y="2448308"/>
              <a:ext cx="121652" cy="130036"/>
            </a:xfrm>
            <a:custGeom>
              <a:avLst/>
              <a:gdLst>
                <a:gd name="connsiteX0" fmla="*/ 95492 w 121652"/>
                <a:gd name="connsiteY0" fmla="*/ 39837 h 130036"/>
                <a:gd name="connsiteX1" fmla="*/ 88215 w 121652"/>
                <a:gd name="connsiteY1" fmla="*/ 29312 h 130036"/>
                <a:gd name="connsiteX2" fmla="*/ 76807 w 121652"/>
                <a:gd name="connsiteY2" fmla="*/ 22722 h 130036"/>
                <a:gd name="connsiteX3" fmla="*/ 61859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492 w 121652"/>
                <a:gd name="connsiteY8" fmla="*/ 39837 h 130036"/>
                <a:gd name="connsiteX9" fmla="*/ 95492 w 121652"/>
                <a:gd name="connsiteY9" fmla="*/ 39837 h 130036"/>
                <a:gd name="connsiteX10" fmla="*/ 95492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1 w 121652"/>
                <a:gd name="connsiteY18" fmla="*/ 95118 h 130036"/>
                <a:gd name="connsiteX19" fmla="*/ 115161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0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835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492" y="39837"/>
                  </a:moveTo>
                  <a:cubicBezTo>
                    <a:pt x="93821" y="35706"/>
                    <a:pt x="91362" y="32165"/>
                    <a:pt x="88215" y="29312"/>
                  </a:cubicBezTo>
                  <a:cubicBezTo>
                    <a:pt x="85068" y="26460"/>
                    <a:pt x="81331" y="24296"/>
                    <a:pt x="76807" y="22722"/>
                  </a:cubicBezTo>
                  <a:cubicBezTo>
                    <a:pt x="72381" y="21247"/>
                    <a:pt x="67366" y="20460"/>
                    <a:pt x="61859" y="20460"/>
                  </a:cubicBezTo>
                  <a:cubicBezTo>
                    <a:pt x="56843" y="20460"/>
                    <a:pt x="52123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492" y="39837"/>
                  </a:cubicBezTo>
                  <a:lnTo>
                    <a:pt x="95492" y="39837"/>
                  </a:lnTo>
                  <a:lnTo>
                    <a:pt x="95492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0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1" y="95118"/>
                  </a:cubicBezTo>
                  <a:lnTo>
                    <a:pt x="115161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3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0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835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22C48740-527F-4233-AD60-690D830E5989}"/>
                </a:ext>
              </a:extLst>
            </p:cNvPr>
            <p:cNvSpPr/>
            <p:nvPr/>
          </p:nvSpPr>
          <p:spPr>
            <a:xfrm>
              <a:off x="3215254" y="2450964"/>
              <a:ext cx="113489" cy="127282"/>
            </a:xfrm>
            <a:custGeom>
              <a:avLst/>
              <a:gdLst>
                <a:gd name="connsiteX0" fmla="*/ 89100 w 113489"/>
                <a:gd name="connsiteY0" fmla="*/ 124430 h 127282"/>
                <a:gd name="connsiteX1" fmla="*/ 89100 w 113489"/>
                <a:gd name="connsiteY1" fmla="*/ 110561 h 127282"/>
                <a:gd name="connsiteX2" fmla="*/ 52221 w 113489"/>
                <a:gd name="connsiteY2" fmla="*/ 127283 h 127282"/>
                <a:gd name="connsiteX3" fmla="*/ 29602 w 113489"/>
                <a:gd name="connsiteY3" fmla="*/ 123643 h 127282"/>
                <a:gd name="connsiteX4" fmla="*/ 13277 w 113489"/>
                <a:gd name="connsiteY4" fmla="*/ 113217 h 127282"/>
                <a:gd name="connsiteX5" fmla="*/ 3344 w 113489"/>
                <a:gd name="connsiteY5" fmla="*/ 96495 h 127282"/>
                <a:gd name="connsiteX6" fmla="*/ 0 w 113489"/>
                <a:gd name="connsiteY6" fmla="*/ 73970 h 127282"/>
                <a:gd name="connsiteX7" fmla="*/ 0 w 113489"/>
                <a:gd name="connsiteY7" fmla="*/ 0 h 127282"/>
                <a:gd name="connsiteX8" fmla="*/ 24291 w 113489"/>
                <a:gd name="connsiteY8" fmla="*/ 0 h 127282"/>
                <a:gd name="connsiteX9" fmla="*/ 24291 w 113489"/>
                <a:gd name="connsiteY9" fmla="*/ 68756 h 127282"/>
                <a:gd name="connsiteX10" fmla="*/ 55270 w 113489"/>
                <a:gd name="connsiteY10" fmla="*/ 105938 h 127282"/>
                <a:gd name="connsiteX11" fmla="*/ 69136 w 113489"/>
                <a:gd name="connsiteY11" fmla="*/ 103282 h 127282"/>
                <a:gd name="connsiteX12" fmla="*/ 79757 w 113489"/>
                <a:gd name="connsiteY12" fmla="*/ 95806 h 127282"/>
                <a:gd name="connsiteX13" fmla="*/ 86641 w 113489"/>
                <a:gd name="connsiteY13" fmla="*/ 84494 h 127282"/>
                <a:gd name="connsiteX14" fmla="*/ 89100 w 113489"/>
                <a:gd name="connsiteY14" fmla="*/ 70133 h 127282"/>
                <a:gd name="connsiteX15" fmla="*/ 89100 w 113489"/>
                <a:gd name="connsiteY15" fmla="*/ 0 h 127282"/>
                <a:gd name="connsiteX16" fmla="*/ 113490 w 113489"/>
                <a:gd name="connsiteY16" fmla="*/ 0 h 127282"/>
                <a:gd name="connsiteX17" fmla="*/ 113490 w 113489"/>
                <a:gd name="connsiteY17" fmla="*/ 124430 h 127282"/>
                <a:gd name="connsiteX18" fmla="*/ 89100 w 113489"/>
                <a:gd name="connsiteY18" fmla="*/ 124430 h 127282"/>
                <a:gd name="connsiteX19" fmla="*/ 89100 w 113489"/>
                <a:gd name="connsiteY19" fmla="*/ 124430 h 12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89" h="127282">
                  <a:moveTo>
                    <a:pt x="89100" y="124430"/>
                  </a:moveTo>
                  <a:lnTo>
                    <a:pt x="89100" y="110561"/>
                  </a:lnTo>
                  <a:cubicBezTo>
                    <a:pt x="81331" y="121774"/>
                    <a:pt x="69038" y="127283"/>
                    <a:pt x="52221" y="127283"/>
                  </a:cubicBezTo>
                  <a:cubicBezTo>
                    <a:pt x="43665" y="127283"/>
                    <a:pt x="36191" y="126102"/>
                    <a:pt x="29602" y="123643"/>
                  </a:cubicBezTo>
                  <a:cubicBezTo>
                    <a:pt x="23111" y="121282"/>
                    <a:pt x="17604" y="117741"/>
                    <a:pt x="13277" y="113217"/>
                  </a:cubicBezTo>
                  <a:cubicBezTo>
                    <a:pt x="8851" y="108692"/>
                    <a:pt x="5606" y="103085"/>
                    <a:pt x="3344" y="96495"/>
                  </a:cubicBezTo>
                  <a:cubicBezTo>
                    <a:pt x="1082" y="89904"/>
                    <a:pt x="0" y="82429"/>
                    <a:pt x="0" y="73970"/>
                  </a:cubicBezTo>
                  <a:lnTo>
                    <a:pt x="0" y="0"/>
                  </a:lnTo>
                  <a:lnTo>
                    <a:pt x="24291" y="0"/>
                  </a:lnTo>
                  <a:lnTo>
                    <a:pt x="24291" y="68756"/>
                  </a:lnTo>
                  <a:cubicBezTo>
                    <a:pt x="24291" y="93544"/>
                    <a:pt x="34617" y="105938"/>
                    <a:pt x="55270" y="105938"/>
                  </a:cubicBezTo>
                  <a:cubicBezTo>
                    <a:pt x="60383" y="105938"/>
                    <a:pt x="65006" y="105052"/>
                    <a:pt x="69136" y="103282"/>
                  </a:cubicBezTo>
                  <a:cubicBezTo>
                    <a:pt x="73267" y="101511"/>
                    <a:pt x="76807" y="99052"/>
                    <a:pt x="79757" y="95806"/>
                  </a:cubicBezTo>
                  <a:cubicBezTo>
                    <a:pt x="82708" y="92659"/>
                    <a:pt x="84970" y="88822"/>
                    <a:pt x="86641" y="84494"/>
                  </a:cubicBezTo>
                  <a:cubicBezTo>
                    <a:pt x="88313" y="80166"/>
                    <a:pt x="89100" y="75347"/>
                    <a:pt x="89100" y="70133"/>
                  </a:cubicBezTo>
                  <a:lnTo>
                    <a:pt x="89100" y="0"/>
                  </a:lnTo>
                  <a:lnTo>
                    <a:pt x="113490" y="0"/>
                  </a:lnTo>
                  <a:lnTo>
                    <a:pt x="113490" y="124430"/>
                  </a:lnTo>
                  <a:lnTo>
                    <a:pt x="89100" y="124430"/>
                  </a:lnTo>
                  <a:lnTo>
                    <a:pt x="89100" y="12443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CCC37F9A-0C1E-4592-AD42-FAB1651276C9}"/>
                </a:ext>
              </a:extLst>
            </p:cNvPr>
            <p:cNvSpPr/>
            <p:nvPr/>
          </p:nvSpPr>
          <p:spPr>
            <a:xfrm>
              <a:off x="3350281" y="2414471"/>
              <a:ext cx="87821" cy="163775"/>
            </a:xfrm>
            <a:custGeom>
              <a:avLst/>
              <a:gdLst>
                <a:gd name="connsiteX0" fmla="*/ 77496 w 87821"/>
                <a:gd name="connsiteY0" fmla="*/ 163087 h 163775"/>
                <a:gd name="connsiteX1" fmla="*/ 69136 w 87821"/>
                <a:gd name="connsiteY1" fmla="*/ 163776 h 163775"/>
                <a:gd name="connsiteX2" fmla="*/ 50844 w 87821"/>
                <a:gd name="connsiteY2" fmla="*/ 160628 h 163775"/>
                <a:gd name="connsiteX3" fmla="*/ 36781 w 87821"/>
                <a:gd name="connsiteY3" fmla="*/ 151677 h 163775"/>
                <a:gd name="connsiteX4" fmla="*/ 27733 w 87821"/>
                <a:gd name="connsiteY4" fmla="*/ 137611 h 163775"/>
                <a:gd name="connsiteX5" fmla="*/ 24586 w 87821"/>
                <a:gd name="connsiteY5" fmla="*/ 119118 h 163775"/>
                <a:gd name="connsiteX6" fmla="*/ 24586 w 87821"/>
                <a:gd name="connsiteY6" fmla="*/ 55871 h 163775"/>
                <a:gd name="connsiteX7" fmla="*/ 0 w 87821"/>
                <a:gd name="connsiteY7" fmla="*/ 55871 h 163775"/>
                <a:gd name="connsiteX8" fmla="*/ 0 w 87821"/>
                <a:gd name="connsiteY8" fmla="*/ 36493 h 163775"/>
                <a:gd name="connsiteX9" fmla="*/ 24586 w 87821"/>
                <a:gd name="connsiteY9" fmla="*/ 36493 h 163775"/>
                <a:gd name="connsiteX10" fmla="*/ 24586 w 87821"/>
                <a:gd name="connsiteY10" fmla="*/ 0 h 163775"/>
                <a:gd name="connsiteX11" fmla="*/ 48877 w 87821"/>
                <a:gd name="connsiteY11" fmla="*/ 0 h 163775"/>
                <a:gd name="connsiteX12" fmla="*/ 48877 w 87821"/>
                <a:gd name="connsiteY12" fmla="*/ 36493 h 163775"/>
                <a:gd name="connsiteX13" fmla="*/ 87822 w 87821"/>
                <a:gd name="connsiteY13" fmla="*/ 36493 h 163775"/>
                <a:gd name="connsiteX14" fmla="*/ 87822 w 87821"/>
                <a:gd name="connsiteY14" fmla="*/ 55871 h 163775"/>
                <a:gd name="connsiteX15" fmla="*/ 48877 w 87821"/>
                <a:gd name="connsiteY15" fmla="*/ 55871 h 163775"/>
                <a:gd name="connsiteX16" fmla="*/ 48877 w 87821"/>
                <a:gd name="connsiteY16" fmla="*/ 118332 h 163775"/>
                <a:gd name="connsiteX17" fmla="*/ 69136 w 87821"/>
                <a:gd name="connsiteY17" fmla="*/ 141545 h 163775"/>
                <a:gd name="connsiteX18" fmla="*/ 78676 w 87821"/>
                <a:gd name="connsiteY18" fmla="*/ 140857 h 163775"/>
                <a:gd name="connsiteX19" fmla="*/ 87822 w 87821"/>
                <a:gd name="connsiteY19" fmla="*/ 138890 h 163775"/>
                <a:gd name="connsiteX20" fmla="*/ 87822 w 87821"/>
                <a:gd name="connsiteY20" fmla="*/ 161021 h 163775"/>
                <a:gd name="connsiteX21" fmla="*/ 77496 w 87821"/>
                <a:gd name="connsiteY21" fmla="*/ 163087 h 163775"/>
                <a:gd name="connsiteX22" fmla="*/ 77496 w 87821"/>
                <a:gd name="connsiteY22" fmla="*/ 163087 h 16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821" h="163775">
                  <a:moveTo>
                    <a:pt x="77496" y="163087"/>
                  </a:moveTo>
                  <a:cubicBezTo>
                    <a:pt x="74349" y="163579"/>
                    <a:pt x="71595" y="163776"/>
                    <a:pt x="69136" y="163776"/>
                  </a:cubicBezTo>
                  <a:cubicBezTo>
                    <a:pt x="62351" y="163776"/>
                    <a:pt x="56253" y="162694"/>
                    <a:pt x="50844" y="160628"/>
                  </a:cubicBezTo>
                  <a:cubicBezTo>
                    <a:pt x="45337" y="158562"/>
                    <a:pt x="40715" y="155513"/>
                    <a:pt x="36781" y="151677"/>
                  </a:cubicBezTo>
                  <a:cubicBezTo>
                    <a:pt x="32847" y="147841"/>
                    <a:pt x="29798" y="143119"/>
                    <a:pt x="27733" y="137611"/>
                  </a:cubicBezTo>
                  <a:cubicBezTo>
                    <a:pt x="25668" y="132102"/>
                    <a:pt x="24586" y="125906"/>
                    <a:pt x="24586" y="119118"/>
                  </a:cubicBezTo>
                  <a:lnTo>
                    <a:pt x="24586" y="55871"/>
                  </a:lnTo>
                  <a:lnTo>
                    <a:pt x="0" y="55871"/>
                  </a:lnTo>
                  <a:lnTo>
                    <a:pt x="0" y="36493"/>
                  </a:lnTo>
                  <a:lnTo>
                    <a:pt x="24586" y="36493"/>
                  </a:lnTo>
                  <a:lnTo>
                    <a:pt x="24586" y="0"/>
                  </a:lnTo>
                  <a:lnTo>
                    <a:pt x="48877" y="0"/>
                  </a:lnTo>
                  <a:lnTo>
                    <a:pt x="48877" y="36493"/>
                  </a:lnTo>
                  <a:lnTo>
                    <a:pt x="87822" y="36493"/>
                  </a:lnTo>
                  <a:lnTo>
                    <a:pt x="87822" y="55871"/>
                  </a:lnTo>
                  <a:lnTo>
                    <a:pt x="48877" y="55871"/>
                  </a:lnTo>
                  <a:lnTo>
                    <a:pt x="48877" y="118332"/>
                  </a:lnTo>
                  <a:cubicBezTo>
                    <a:pt x="48877" y="133775"/>
                    <a:pt x="55663" y="141545"/>
                    <a:pt x="69136" y="141545"/>
                  </a:cubicBezTo>
                  <a:cubicBezTo>
                    <a:pt x="72382" y="141545"/>
                    <a:pt x="75529" y="141349"/>
                    <a:pt x="78676" y="140857"/>
                  </a:cubicBezTo>
                  <a:cubicBezTo>
                    <a:pt x="81724" y="140463"/>
                    <a:pt x="84773" y="139775"/>
                    <a:pt x="87822" y="138890"/>
                  </a:cubicBezTo>
                  <a:lnTo>
                    <a:pt x="87822" y="161021"/>
                  </a:lnTo>
                  <a:cubicBezTo>
                    <a:pt x="84085" y="162005"/>
                    <a:pt x="80643" y="162595"/>
                    <a:pt x="77496" y="163087"/>
                  </a:cubicBezTo>
                  <a:lnTo>
                    <a:pt x="77496" y="16308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BC74D596-66AB-4602-B8D6-8AC553A38DF8}"/>
                </a:ext>
              </a:extLst>
            </p:cNvPr>
            <p:cNvSpPr/>
            <p:nvPr/>
          </p:nvSpPr>
          <p:spPr>
            <a:xfrm>
              <a:off x="3461312" y="2401192"/>
              <a:ext cx="26356" cy="174202"/>
            </a:xfrm>
            <a:custGeom>
              <a:avLst/>
              <a:gdLst>
                <a:gd name="connsiteX0" fmla="*/ 1082 w 26356"/>
                <a:gd name="connsiteY0" fmla="*/ 49870 h 174202"/>
                <a:gd name="connsiteX1" fmla="*/ 25275 w 26356"/>
                <a:gd name="connsiteY1" fmla="*/ 49870 h 174202"/>
                <a:gd name="connsiteX2" fmla="*/ 25275 w 26356"/>
                <a:gd name="connsiteY2" fmla="*/ 174202 h 174202"/>
                <a:gd name="connsiteX3" fmla="*/ 1082 w 26356"/>
                <a:gd name="connsiteY3" fmla="*/ 174202 h 174202"/>
                <a:gd name="connsiteX4" fmla="*/ 1082 w 26356"/>
                <a:gd name="connsiteY4" fmla="*/ 49870 h 174202"/>
                <a:gd name="connsiteX5" fmla="*/ 1082 w 26356"/>
                <a:gd name="connsiteY5" fmla="*/ 49870 h 174202"/>
                <a:gd name="connsiteX6" fmla="*/ 0 w 26356"/>
                <a:gd name="connsiteY6" fmla="*/ 0 h 174202"/>
                <a:gd name="connsiteX7" fmla="*/ 26356 w 26356"/>
                <a:gd name="connsiteY7" fmla="*/ 0 h 174202"/>
                <a:gd name="connsiteX8" fmla="*/ 26356 w 26356"/>
                <a:gd name="connsiteY8" fmla="*/ 27345 h 174202"/>
                <a:gd name="connsiteX9" fmla="*/ 0 w 26356"/>
                <a:gd name="connsiteY9" fmla="*/ 27345 h 174202"/>
                <a:gd name="connsiteX10" fmla="*/ 0 w 26356"/>
                <a:gd name="connsiteY10" fmla="*/ 0 h 174202"/>
                <a:gd name="connsiteX11" fmla="*/ 0 w 26356"/>
                <a:gd name="connsiteY11" fmla="*/ 0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56" h="174202">
                  <a:moveTo>
                    <a:pt x="1082" y="49870"/>
                  </a:moveTo>
                  <a:lnTo>
                    <a:pt x="25275" y="49870"/>
                  </a:lnTo>
                  <a:lnTo>
                    <a:pt x="25275" y="174202"/>
                  </a:lnTo>
                  <a:lnTo>
                    <a:pt x="1082" y="174202"/>
                  </a:lnTo>
                  <a:lnTo>
                    <a:pt x="1082" y="49870"/>
                  </a:lnTo>
                  <a:lnTo>
                    <a:pt x="1082" y="49870"/>
                  </a:lnTo>
                  <a:close/>
                  <a:moveTo>
                    <a:pt x="0" y="0"/>
                  </a:moveTo>
                  <a:lnTo>
                    <a:pt x="26356" y="0"/>
                  </a:lnTo>
                  <a:lnTo>
                    <a:pt x="26356" y="27345"/>
                  </a:lnTo>
                  <a:lnTo>
                    <a:pt x="0" y="273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0024FAA2-0386-4EB4-9783-E9A3EA5F67AE}"/>
                </a:ext>
              </a:extLst>
            </p:cNvPr>
            <p:cNvSpPr/>
            <p:nvPr/>
          </p:nvSpPr>
          <p:spPr>
            <a:xfrm>
              <a:off x="3515795" y="2448112"/>
              <a:ext cx="110736" cy="130135"/>
            </a:xfrm>
            <a:custGeom>
              <a:avLst/>
              <a:gdLst>
                <a:gd name="connsiteX0" fmla="*/ 66383 w 110736"/>
                <a:gd name="connsiteY0" fmla="*/ 130135 h 130135"/>
                <a:gd name="connsiteX1" fmla="*/ 17210 w 110736"/>
                <a:gd name="connsiteY1" fmla="*/ 111741 h 130135"/>
                <a:gd name="connsiteX2" fmla="*/ 0 w 110736"/>
                <a:gd name="connsiteY2" fmla="*/ 65215 h 130135"/>
                <a:gd name="connsiteX3" fmla="*/ 4524 w 110736"/>
                <a:gd name="connsiteY3" fmla="*/ 39149 h 130135"/>
                <a:gd name="connsiteX4" fmla="*/ 17702 w 110736"/>
                <a:gd name="connsiteY4" fmla="*/ 18394 h 130135"/>
                <a:gd name="connsiteX5" fmla="*/ 66383 w 110736"/>
                <a:gd name="connsiteY5" fmla="*/ 0 h 130135"/>
                <a:gd name="connsiteX6" fmla="*/ 110736 w 110736"/>
                <a:gd name="connsiteY6" fmla="*/ 12197 h 130135"/>
                <a:gd name="connsiteX7" fmla="*/ 110736 w 110736"/>
                <a:gd name="connsiteY7" fmla="*/ 35411 h 130135"/>
                <a:gd name="connsiteX8" fmla="*/ 87822 w 110736"/>
                <a:gd name="connsiteY8" fmla="*/ 24984 h 130135"/>
                <a:gd name="connsiteX9" fmla="*/ 66678 w 110736"/>
                <a:gd name="connsiteY9" fmla="*/ 21542 h 130135"/>
                <a:gd name="connsiteX10" fmla="*/ 48484 w 110736"/>
                <a:gd name="connsiteY10" fmla="*/ 24591 h 130135"/>
                <a:gd name="connsiteX11" fmla="*/ 35207 w 110736"/>
                <a:gd name="connsiteY11" fmla="*/ 33345 h 130135"/>
                <a:gd name="connsiteX12" fmla="*/ 27143 w 110736"/>
                <a:gd name="connsiteY12" fmla="*/ 47116 h 130135"/>
                <a:gd name="connsiteX13" fmla="*/ 24390 w 110736"/>
                <a:gd name="connsiteY13" fmla="*/ 65215 h 130135"/>
                <a:gd name="connsiteX14" fmla="*/ 27045 w 110736"/>
                <a:gd name="connsiteY14" fmla="*/ 83117 h 130135"/>
                <a:gd name="connsiteX15" fmla="*/ 35109 w 110736"/>
                <a:gd name="connsiteY15" fmla="*/ 96692 h 130135"/>
                <a:gd name="connsiteX16" fmla="*/ 48287 w 110736"/>
                <a:gd name="connsiteY16" fmla="*/ 105348 h 130135"/>
                <a:gd name="connsiteX17" fmla="*/ 66383 w 110736"/>
                <a:gd name="connsiteY17" fmla="*/ 108397 h 130135"/>
                <a:gd name="connsiteX18" fmla="*/ 78774 w 110736"/>
                <a:gd name="connsiteY18" fmla="*/ 107413 h 130135"/>
                <a:gd name="connsiteX19" fmla="*/ 89690 w 110736"/>
                <a:gd name="connsiteY19" fmla="*/ 104462 h 130135"/>
                <a:gd name="connsiteX20" fmla="*/ 110736 w 110736"/>
                <a:gd name="connsiteY20" fmla="*/ 93544 h 130135"/>
                <a:gd name="connsiteX21" fmla="*/ 110736 w 110736"/>
                <a:gd name="connsiteY21" fmla="*/ 116954 h 130135"/>
                <a:gd name="connsiteX22" fmla="*/ 66383 w 110736"/>
                <a:gd name="connsiteY22" fmla="*/ 130135 h 130135"/>
                <a:gd name="connsiteX23" fmla="*/ 66383 w 110736"/>
                <a:gd name="connsiteY23" fmla="*/ 130135 h 1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0736" h="130135">
                  <a:moveTo>
                    <a:pt x="66383" y="130135"/>
                  </a:moveTo>
                  <a:cubicBezTo>
                    <a:pt x="45632" y="130135"/>
                    <a:pt x="29307" y="124037"/>
                    <a:pt x="17210" y="111741"/>
                  </a:cubicBezTo>
                  <a:cubicBezTo>
                    <a:pt x="5704" y="100134"/>
                    <a:pt x="0" y="84691"/>
                    <a:pt x="0" y="65215"/>
                  </a:cubicBezTo>
                  <a:cubicBezTo>
                    <a:pt x="0" y="55575"/>
                    <a:pt x="1475" y="46919"/>
                    <a:pt x="4524" y="39149"/>
                  </a:cubicBezTo>
                  <a:cubicBezTo>
                    <a:pt x="7474" y="31378"/>
                    <a:pt x="11900" y="24493"/>
                    <a:pt x="17702" y="18394"/>
                  </a:cubicBezTo>
                  <a:cubicBezTo>
                    <a:pt x="29700" y="6099"/>
                    <a:pt x="45927" y="0"/>
                    <a:pt x="66383" y="0"/>
                  </a:cubicBezTo>
                  <a:cubicBezTo>
                    <a:pt x="81921" y="0"/>
                    <a:pt x="96673" y="4033"/>
                    <a:pt x="110736" y="12197"/>
                  </a:cubicBezTo>
                  <a:lnTo>
                    <a:pt x="110736" y="35411"/>
                  </a:lnTo>
                  <a:cubicBezTo>
                    <a:pt x="102770" y="30788"/>
                    <a:pt x="95099" y="27247"/>
                    <a:pt x="87822" y="24984"/>
                  </a:cubicBezTo>
                  <a:cubicBezTo>
                    <a:pt x="80544" y="22722"/>
                    <a:pt x="73463" y="21542"/>
                    <a:pt x="66678" y="21542"/>
                  </a:cubicBezTo>
                  <a:cubicBezTo>
                    <a:pt x="59794" y="21542"/>
                    <a:pt x="53794" y="22525"/>
                    <a:pt x="48484" y="24591"/>
                  </a:cubicBezTo>
                  <a:cubicBezTo>
                    <a:pt x="43173" y="26657"/>
                    <a:pt x="38748" y="29509"/>
                    <a:pt x="35207" y="33345"/>
                  </a:cubicBezTo>
                  <a:cubicBezTo>
                    <a:pt x="31667" y="37181"/>
                    <a:pt x="28913" y="41706"/>
                    <a:pt x="27143" y="47116"/>
                  </a:cubicBezTo>
                  <a:cubicBezTo>
                    <a:pt x="25275" y="52526"/>
                    <a:pt x="24390" y="58526"/>
                    <a:pt x="24390" y="65215"/>
                  </a:cubicBezTo>
                  <a:cubicBezTo>
                    <a:pt x="24390" y="71805"/>
                    <a:pt x="25275" y="77806"/>
                    <a:pt x="27045" y="83117"/>
                  </a:cubicBezTo>
                  <a:cubicBezTo>
                    <a:pt x="28815" y="88429"/>
                    <a:pt x="31470" y="92954"/>
                    <a:pt x="35109" y="96692"/>
                  </a:cubicBezTo>
                  <a:cubicBezTo>
                    <a:pt x="38649" y="100429"/>
                    <a:pt x="43075" y="103282"/>
                    <a:pt x="48287" y="105348"/>
                  </a:cubicBezTo>
                  <a:cubicBezTo>
                    <a:pt x="53500" y="107413"/>
                    <a:pt x="59597" y="108397"/>
                    <a:pt x="66383" y="108397"/>
                  </a:cubicBezTo>
                  <a:cubicBezTo>
                    <a:pt x="70808" y="108397"/>
                    <a:pt x="74939" y="108102"/>
                    <a:pt x="78774" y="107413"/>
                  </a:cubicBezTo>
                  <a:cubicBezTo>
                    <a:pt x="82609" y="106823"/>
                    <a:pt x="86248" y="105839"/>
                    <a:pt x="89690" y="104462"/>
                  </a:cubicBezTo>
                  <a:cubicBezTo>
                    <a:pt x="95001" y="102593"/>
                    <a:pt x="101983" y="98954"/>
                    <a:pt x="110736" y="93544"/>
                  </a:cubicBezTo>
                  <a:lnTo>
                    <a:pt x="110736" y="116954"/>
                  </a:lnTo>
                  <a:cubicBezTo>
                    <a:pt x="96771" y="125807"/>
                    <a:pt x="81921" y="130135"/>
                    <a:pt x="66383" y="130135"/>
                  </a:cubicBezTo>
                  <a:lnTo>
                    <a:pt x="66383" y="130135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AA3D6124-0D5B-4AD9-B04D-EBD66AB82E1D}"/>
                </a:ext>
              </a:extLst>
            </p:cNvPr>
            <p:cNvSpPr/>
            <p:nvPr/>
          </p:nvSpPr>
          <p:spPr>
            <a:xfrm>
              <a:off x="3645905" y="2448112"/>
              <a:ext cx="101688" cy="130233"/>
            </a:xfrm>
            <a:custGeom>
              <a:avLst/>
              <a:gdLst>
                <a:gd name="connsiteX0" fmla="*/ 101688 w 101688"/>
                <a:gd name="connsiteY0" fmla="*/ 90593 h 130233"/>
                <a:gd name="connsiteX1" fmla="*/ 84675 w 101688"/>
                <a:gd name="connsiteY1" fmla="*/ 121381 h 130233"/>
                <a:gd name="connsiteX2" fmla="*/ 48681 w 101688"/>
                <a:gd name="connsiteY2" fmla="*/ 130234 h 130233"/>
                <a:gd name="connsiteX3" fmla="*/ 0 w 101688"/>
                <a:gd name="connsiteY3" fmla="*/ 117053 h 130233"/>
                <a:gd name="connsiteX4" fmla="*/ 0 w 101688"/>
                <a:gd name="connsiteY4" fmla="*/ 92265 h 130233"/>
                <a:gd name="connsiteX5" fmla="*/ 46714 w 101688"/>
                <a:gd name="connsiteY5" fmla="*/ 109380 h 130233"/>
                <a:gd name="connsiteX6" fmla="*/ 66088 w 101688"/>
                <a:gd name="connsiteY6" fmla="*/ 105839 h 130233"/>
                <a:gd name="connsiteX7" fmla="*/ 77594 w 101688"/>
                <a:gd name="connsiteY7" fmla="*/ 91773 h 130233"/>
                <a:gd name="connsiteX8" fmla="*/ 65104 w 101688"/>
                <a:gd name="connsiteY8" fmla="*/ 77904 h 130233"/>
                <a:gd name="connsiteX9" fmla="*/ 57925 w 101688"/>
                <a:gd name="connsiteY9" fmla="*/ 75445 h 130233"/>
                <a:gd name="connsiteX10" fmla="*/ 45730 w 101688"/>
                <a:gd name="connsiteY10" fmla="*/ 71904 h 130233"/>
                <a:gd name="connsiteX11" fmla="*/ 15440 w 101688"/>
                <a:gd name="connsiteY11" fmla="*/ 61182 h 130233"/>
                <a:gd name="connsiteX12" fmla="*/ 0 w 101688"/>
                <a:gd name="connsiteY12" fmla="*/ 35706 h 130233"/>
                <a:gd name="connsiteX13" fmla="*/ 16620 w 101688"/>
                <a:gd name="connsiteY13" fmla="*/ 7967 h 130233"/>
                <a:gd name="connsiteX14" fmla="*/ 49762 w 101688"/>
                <a:gd name="connsiteY14" fmla="*/ 0 h 130233"/>
                <a:gd name="connsiteX15" fmla="*/ 94804 w 101688"/>
                <a:gd name="connsiteY15" fmla="*/ 10820 h 130233"/>
                <a:gd name="connsiteX16" fmla="*/ 94804 w 101688"/>
                <a:gd name="connsiteY16" fmla="*/ 34624 h 130233"/>
                <a:gd name="connsiteX17" fmla="*/ 49959 w 101688"/>
                <a:gd name="connsiteY17" fmla="*/ 19378 h 130233"/>
                <a:gd name="connsiteX18" fmla="*/ 41305 w 101688"/>
                <a:gd name="connsiteY18" fmla="*/ 20165 h 130233"/>
                <a:gd name="connsiteX19" fmla="*/ 33339 w 101688"/>
                <a:gd name="connsiteY19" fmla="*/ 22525 h 130233"/>
                <a:gd name="connsiteX20" fmla="*/ 25570 w 101688"/>
                <a:gd name="connsiteY20" fmla="*/ 27443 h 130233"/>
                <a:gd name="connsiteX21" fmla="*/ 23111 w 101688"/>
                <a:gd name="connsiteY21" fmla="*/ 34132 h 130233"/>
                <a:gd name="connsiteX22" fmla="*/ 36978 w 101688"/>
                <a:gd name="connsiteY22" fmla="*/ 47510 h 130233"/>
                <a:gd name="connsiteX23" fmla="*/ 42977 w 101688"/>
                <a:gd name="connsiteY23" fmla="*/ 49280 h 130233"/>
                <a:gd name="connsiteX24" fmla="*/ 57433 w 101688"/>
                <a:gd name="connsiteY24" fmla="*/ 53018 h 130233"/>
                <a:gd name="connsiteX25" fmla="*/ 74939 w 101688"/>
                <a:gd name="connsiteY25" fmla="*/ 58526 h 130233"/>
                <a:gd name="connsiteX26" fmla="*/ 87035 w 101688"/>
                <a:gd name="connsiteY26" fmla="*/ 64428 h 130233"/>
                <a:gd name="connsiteX27" fmla="*/ 101688 w 101688"/>
                <a:gd name="connsiteY27" fmla="*/ 90593 h 130233"/>
                <a:gd name="connsiteX28" fmla="*/ 101688 w 101688"/>
                <a:gd name="connsiteY28" fmla="*/ 90593 h 13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688" h="130233">
                  <a:moveTo>
                    <a:pt x="101688" y="90593"/>
                  </a:moveTo>
                  <a:cubicBezTo>
                    <a:pt x="101688" y="104069"/>
                    <a:pt x="95984" y="114299"/>
                    <a:pt x="84675" y="121381"/>
                  </a:cubicBezTo>
                  <a:cubicBezTo>
                    <a:pt x="75234" y="127283"/>
                    <a:pt x="63236" y="130234"/>
                    <a:pt x="48681" y="130234"/>
                  </a:cubicBezTo>
                  <a:cubicBezTo>
                    <a:pt x="31175" y="130234"/>
                    <a:pt x="14948" y="125807"/>
                    <a:pt x="0" y="117053"/>
                  </a:cubicBezTo>
                  <a:lnTo>
                    <a:pt x="0" y="92265"/>
                  </a:lnTo>
                  <a:cubicBezTo>
                    <a:pt x="15047" y="103675"/>
                    <a:pt x="30683" y="109380"/>
                    <a:pt x="46714" y="109380"/>
                  </a:cubicBezTo>
                  <a:cubicBezTo>
                    <a:pt x="53893" y="109380"/>
                    <a:pt x="60383" y="108200"/>
                    <a:pt x="66088" y="105839"/>
                  </a:cubicBezTo>
                  <a:cubicBezTo>
                    <a:pt x="73758" y="102692"/>
                    <a:pt x="77594" y="97970"/>
                    <a:pt x="77594" y="91773"/>
                  </a:cubicBezTo>
                  <a:cubicBezTo>
                    <a:pt x="77594" y="86363"/>
                    <a:pt x="73463" y="81740"/>
                    <a:pt x="65104" y="77904"/>
                  </a:cubicBezTo>
                  <a:cubicBezTo>
                    <a:pt x="63531" y="77314"/>
                    <a:pt x="61170" y="76429"/>
                    <a:pt x="57925" y="75445"/>
                  </a:cubicBezTo>
                  <a:cubicBezTo>
                    <a:pt x="54680" y="74461"/>
                    <a:pt x="50647" y="73281"/>
                    <a:pt x="45730" y="71904"/>
                  </a:cubicBezTo>
                  <a:cubicBezTo>
                    <a:pt x="30979" y="67969"/>
                    <a:pt x="20849" y="64428"/>
                    <a:pt x="15440" y="61182"/>
                  </a:cubicBezTo>
                  <a:cubicBezTo>
                    <a:pt x="5114" y="55182"/>
                    <a:pt x="0" y="46723"/>
                    <a:pt x="0" y="35706"/>
                  </a:cubicBezTo>
                  <a:cubicBezTo>
                    <a:pt x="0" y="23607"/>
                    <a:pt x="5507" y="14361"/>
                    <a:pt x="16620" y="7967"/>
                  </a:cubicBezTo>
                  <a:cubicBezTo>
                    <a:pt x="26061" y="2656"/>
                    <a:pt x="37076" y="0"/>
                    <a:pt x="49762" y="0"/>
                  </a:cubicBezTo>
                  <a:cubicBezTo>
                    <a:pt x="66481" y="0"/>
                    <a:pt x="81528" y="3639"/>
                    <a:pt x="94804" y="10820"/>
                  </a:cubicBezTo>
                  <a:lnTo>
                    <a:pt x="94804" y="34624"/>
                  </a:lnTo>
                  <a:cubicBezTo>
                    <a:pt x="81331" y="24493"/>
                    <a:pt x="66383" y="19378"/>
                    <a:pt x="49959" y="19378"/>
                  </a:cubicBezTo>
                  <a:cubicBezTo>
                    <a:pt x="47009" y="19378"/>
                    <a:pt x="44157" y="19673"/>
                    <a:pt x="41305" y="20165"/>
                  </a:cubicBezTo>
                  <a:cubicBezTo>
                    <a:pt x="38453" y="20656"/>
                    <a:pt x="35797" y="21443"/>
                    <a:pt x="33339" y="22525"/>
                  </a:cubicBezTo>
                  <a:cubicBezTo>
                    <a:pt x="29897" y="23804"/>
                    <a:pt x="27241" y="25476"/>
                    <a:pt x="25570" y="27443"/>
                  </a:cubicBezTo>
                  <a:cubicBezTo>
                    <a:pt x="23898" y="29411"/>
                    <a:pt x="23111" y="31673"/>
                    <a:pt x="23111" y="34132"/>
                  </a:cubicBezTo>
                  <a:cubicBezTo>
                    <a:pt x="23111" y="39444"/>
                    <a:pt x="27733" y="43969"/>
                    <a:pt x="36978" y="47510"/>
                  </a:cubicBezTo>
                  <a:cubicBezTo>
                    <a:pt x="37568" y="47706"/>
                    <a:pt x="39633" y="48297"/>
                    <a:pt x="42977" y="49280"/>
                  </a:cubicBezTo>
                  <a:cubicBezTo>
                    <a:pt x="46320" y="50165"/>
                    <a:pt x="51139" y="51444"/>
                    <a:pt x="57433" y="53018"/>
                  </a:cubicBezTo>
                  <a:cubicBezTo>
                    <a:pt x="64219" y="54789"/>
                    <a:pt x="70120" y="56657"/>
                    <a:pt x="74939" y="58526"/>
                  </a:cubicBezTo>
                  <a:cubicBezTo>
                    <a:pt x="79758" y="60395"/>
                    <a:pt x="83790" y="62363"/>
                    <a:pt x="87035" y="64428"/>
                  </a:cubicBezTo>
                  <a:cubicBezTo>
                    <a:pt x="96869" y="70920"/>
                    <a:pt x="101688" y="79576"/>
                    <a:pt x="101688" y="90593"/>
                  </a:cubicBezTo>
                  <a:lnTo>
                    <a:pt x="101688" y="90593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</p:grp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E52226C8-5B2D-4C64-9963-53CE85EB2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1622" y="6398847"/>
            <a:ext cx="914400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6300FE04-99DA-4EBE-BF26-4614A8177DD2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419-4820-A54F-BF32-BA78601F3BBD}"/>
              </a:ext>
            </a:extLst>
          </p:cNvPr>
          <p:cNvSpPr/>
          <p:nvPr userDrawn="1"/>
        </p:nvSpPr>
        <p:spPr>
          <a:xfrm>
            <a:off x="3" y="4"/>
            <a:ext cx="242047" cy="6866787"/>
          </a:xfrm>
          <a:prstGeom prst="rect">
            <a:avLst/>
          </a:prstGeom>
          <a:solidFill>
            <a:srgbClr val="003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FF231422-51F1-451B-AFF5-31371F33A972}"/>
              </a:ext>
            </a:extLst>
          </p:cNvPr>
          <p:cNvSpPr txBox="1">
            <a:spLocks/>
          </p:cNvSpPr>
          <p:nvPr userDrawn="1"/>
        </p:nvSpPr>
        <p:spPr>
          <a:xfrm>
            <a:off x="780711" y="6639760"/>
            <a:ext cx="10630579" cy="182880"/>
          </a:xfrm>
          <a:prstGeom prst="rect">
            <a:avLst/>
          </a:prstGeom>
        </p:spPr>
        <p:txBody>
          <a:bodyPr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cs typeface="Apercu Pro Light"/>
              </a:rPr>
              <a:t>Confidential for internal use only- Not to be distributed- This material may include scientific information or data on investigational usages of compounds/drugs that may have not been approved by regulatory authorities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B2A31827-3E29-4297-9A54-9D17F0B8F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1" y="6400255"/>
            <a:ext cx="822960" cy="190616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/>
            </a:lvl1pPr>
          </a:lstStyle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‹#›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7A4AE0DD-5716-48D8-B14B-D2416D03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0744" y="6415853"/>
            <a:ext cx="6092536" cy="1594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endParaRPr lang="en-US" dirty="0">
              <a:cs typeface="Apercu Pro Ligh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589829-F418-4D87-933F-4D02F38E5103}"/>
              </a:ext>
            </a:extLst>
          </p:cNvPr>
          <p:cNvGrpSpPr/>
          <p:nvPr userDrawn="1"/>
        </p:nvGrpSpPr>
        <p:grpSpPr>
          <a:xfrm>
            <a:off x="607280" y="6305807"/>
            <a:ext cx="1389237" cy="368164"/>
            <a:chOff x="1269309" y="2163644"/>
            <a:chExt cx="2478284" cy="656774"/>
          </a:xfrm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D6A5EA79-3470-4EBD-9F7A-BEA49832D705}"/>
                </a:ext>
              </a:extLst>
            </p:cNvPr>
            <p:cNvSpPr/>
            <p:nvPr/>
          </p:nvSpPr>
          <p:spPr>
            <a:xfrm>
              <a:off x="1386438" y="2309812"/>
              <a:ext cx="294443" cy="340043"/>
            </a:xfrm>
            <a:custGeom>
              <a:avLst/>
              <a:gdLst>
                <a:gd name="connsiteX0" fmla="*/ 0 w 294443"/>
                <a:gd name="connsiteY0" fmla="*/ 84986 h 340043"/>
                <a:gd name="connsiteX1" fmla="*/ 147222 w 294443"/>
                <a:gd name="connsiteY1" fmla="*/ 0 h 340043"/>
                <a:gd name="connsiteX2" fmla="*/ 294444 w 294443"/>
                <a:gd name="connsiteY2" fmla="*/ 84986 h 340043"/>
                <a:gd name="connsiteX3" fmla="*/ 294444 w 294443"/>
                <a:gd name="connsiteY3" fmla="*/ 255057 h 340043"/>
                <a:gd name="connsiteX4" fmla="*/ 147222 w 294443"/>
                <a:gd name="connsiteY4" fmla="*/ 340043 h 340043"/>
                <a:gd name="connsiteX5" fmla="*/ 0 w 294443"/>
                <a:gd name="connsiteY5" fmla="*/ 255057 h 340043"/>
                <a:gd name="connsiteX6" fmla="*/ 0 w 294443"/>
                <a:gd name="connsiteY6" fmla="*/ 84986 h 340043"/>
                <a:gd name="connsiteX7" fmla="*/ 0 w 294443"/>
                <a:gd name="connsiteY7" fmla="*/ 84986 h 340043"/>
                <a:gd name="connsiteX8" fmla="*/ 46124 w 294443"/>
                <a:gd name="connsiteY8" fmla="*/ 111643 h 340043"/>
                <a:gd name="connsiteX9" fmla="*/ 147222 w 294443"/>
                <a:gd name="connsiteY9" fmla="*/ 53215 h 340043"/>
                <a:gd name="connsiteX10" fmla="*/ 248320 w 294443"/>
                <a:gd name="connsiteY10" fmla="*/ 111643 h 340043"/>
                <a:gd name="connsiteX11" fmla="*/ 248320 w 294443"/>
                <a:gd name="connsiteY11" fmla="*/ 228401 h 340043"/>
                <a:gd name="connsiteX12" fmla="*/ 147222 w 294443"/>
                <a:gd name="connsiteY12" fmla="*/ 286829 h 340043"/>
                <a:gd name="connsiteX13" fmla="*/ 46124 w 294443"/>
                <a:gd name="connsiteY13" fmla="*/ 228401 h 340043"/>
                <a:gd name="connsiteX14" fmla="*/ 46124 w 294443"/>
                <a:gd name="connsiteY14" fmla="*/ 111643 h 340043"/>
                <a:gd name="connsiteX15" fmla="*/ 46124 w 294443"/>
                <a:gd name="connsiteY15" fmla="*/ 111643 h 34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443" h="340043">
                  <a:moveTo>
                    <a:pt x="0" y="84986"/>
                  </a:moveTo>
                  <a:lnTo>
                    <a:pt x="147222" y="0"/>
                  </a:lnTo>
                  <a:lnTo>
                    <a:pt x="294444" y="84986"/>
                  </a:lnTo>
                  <a:lnTo>
                    <a:pt x="294444" y="255057"/>
                  </a:lnTo>
                  <a:lnTo>
                    <a:pt x="147222" y="340043"/>
                  </a:lnTo>
                  <a:lnTo>
                    <a:pt x="0" y="255057"/>
                  </a:lnTo>
                  <a:lnTo>
                    <a:pt x="0" y="84986"/>
                  </a:lnTo>
                  <a:lnTo>
                    <a:pt x="0" y="84986"/>
                  </a:lnTo>
                  <a:close/>
                  <a:moveTo>
                    <a:pt x="46124" y="111643"/>
                  </a:moveTo>
                  <a:lnTo>
                    <a:pt x="147222" y="53215"/>
                  </a:lnTo>
                  <a:lnTo>
                    <a:pt x="248320" y="111643"/>
                  </a:lnTo>
                  <a:lnTo>
                    <a:pt x="248320" y="228401"/>
                  </a:lnTo>
                  <a:lnTo>
                    <a:pt x="147222" y="286829"/>
                  </a:lnTo>
                  <a:lnTo>
                    <a:pt x="46124" y="228401"/>
                  </a:lnTo>
                  <a:lnTo>
                    <a:pt x="46124" y="111643"/>
                  </a:lnTo>
                  <a:lnTo>
                    <a:pt x="46124" y="11164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3DCC9AB-50B6-4A83-9B16-4B88CEC5D17B}"/>
                </a:ext>
              </a:extLst>
            </p:cNvPr>
            <p:cNvSpPr/>
            <p:nvPr/>
          </p:nvSpPr>
          <p:spPr>
            <a:xfrm>
              <a:off x="1387028" y="2163644"/>
              <a:ext cx="145058" cy="167513"/>
            </a:xfrm>
            <a:custGeom>
              <a:avLst/>
              <a:gdLst>
                <a:gd name="connsiteX0" fmla="*/ 0 w 145058"/>
                <a:gd name="connsiteY0" fmla="*/ 41903 h 167513"/>
                <a:gd name="connsiteX1" fmla="*/ 72578 w 145058"/>
                <a:gd name="connsiteY1" fmla="*/ 0 h 167513"/>
                <a:gd name="connsiteX2" fmla="*/ 145058 w 145058"/>
                <a:gd name="connsiteY2" fmla="*/ 41903 h 167513"/>
                <a:gd name="connsiteX3" fmla="*/ 145058 w 145058"/>
                <a:gd name="connsiteY3" fmla="*/ 125610 h 167513"/>
                <a:gd name="connsiteX4" fmla="*/ 72578 w 145058"/>
                <a:gd name="connsiteY4" fmla="*/ 167513 h 167513"/>
                <a:gd name="connsiteX5" fmla="*/ 0 w 145058"/>
                <a:gd name="connsiteY5" fmla="*/ 125610 h 167513"/>
                <a:gd name="connsiteX6" fmla="*/ 0 w 145058"/>
                <a:gd name="connsiteY6" fmla="*/ 41903 h 1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58" h="167513">
                  <a:moveTo>
                    <a:pt x="0" y="41903"/>
                  </a:moveTo>
                  <a:lnTo>
                    <a:pt x="72578" y="0"/>
                  </a:lnTo>
                  <a:lnTo>
                    <a:pt x="145058" y="41903"/>
                  </a:lnTo>
                  <a:lnTo>
                    <a:pt x="145058" y="125610"/>
                  </a:lnTo>
                  <a:lnTo>
                    <a:pt x="72578" y="167513"/>
                  </a:lnTo>
                  <a:lnTo>
                    <a:pt x="0" y="125610"/>
                  </a:lnTo>
                  <a:lnTo>
                    <a:pt x="0" y="4190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4DD1FE76-7493-40E0-89D9-F5CB29F6E670}"/>
                </a:ext>
              </a:extLst>
            </p:cNvPr>
            <p:cNvSpPr/>
            <p:nvPr/>
          </p:nvSpPr>
          <p:spPr>
            <a:xfrm>
              <a:off x="1269309" y="2583067"/>
              <a:ext cx="205540" cy="237351"/>
            </a:xfrm>
            <a:custGeom>
              <a:avLst/>
              <a:gdLst>
                <a:gd name="connsiteX0" fmla="*/ 0 w 205540"/>
                <a:gd name="connsiteY0" fmla="*/ 59313 h 237351"/>
                <a:gd name="connsiteX1" fmla="*/ 102770 w 205540"/>
                <a:gd name="connsiteY1" fmla="*/ 0 h 237351"/>
                <a:gd name="connsiteX2" fmla="*/ 205540 w 205540"/>
                <a:gd name="connsiteY2" fmla="*/ 59313 h 237351"/>
                <a:gd name="connsiteX3" fmla="*/ 205540 w 205540"/>
                <a:gd name="connsiteY3" fmla="*/ 178038 h 237351"/>
                <a:gd name="connsiteX4" fmla="*/ 102770 w 205540"/>
                <a:gd name="connsiteY4" fmla="*/ 237352 h 237351"/>
                <a:gd name="connsiteX5" fmla="*/ 0 w 205540"/>
                <a:gd name="connsiteY5" fmla="*/ 178038 h 237351"/>
                <a:gd name="connsiteX6" fmla="*/ 0 w 205540"/>
                <a:gd name="connsiteY6" fmla="*/ 59313 h 2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540" h="237351">
                  <a:moveTo>
                    <a:pt x="0" y="59313"/>
                  </a:moveTo>
                  <a:lnTo>
                    <a:pt x="102770" y="0"/>
                  </a:lnTo>
                  <a:lnTo>
                    <a:pt x="205540" y="59313"/>
                  </a:lnTo>
                  <a:lnTo>
                    <a:pt x="205540" y="178038"/>
                  </a:lnTo>
                  <a:lnTo>
                    <a:pt x="102770" y="237352"/>
                  </a:lnTo>
                  <a:lnTo>
                    <a:pt x="0" y="178038"/>
                  </a:lnTo>
                  <a:lnTo>
                    <a:pt x="0" y="5931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CBFE1A10-37F7-48DD-859B-0FD2540C55B9}"/>
                </a:ext>
              </a:extLst>
            </p:cNvPr>
            <p:cNvSpPr/>
            <p:nvPr/>
          </p:nvSpPr>
          <p:spPr>
            <a:xfrm>
              <a:off x="1811090" y="2401192"/>
              <a:ext cx="149778" cy="174202"/>
            </a:xfrm>
            <a:custGeom>
              <a:avLst/>
              <a:gdLst>
                <a:gd name="connsiteX0" fmla="*/ 92345 w 149778"/>
                <a:gd name="connsiteY0" fmla="*/ 30788 h 174202"/>
                <a:gd name="connsiteX1" fmla="*/ 92345 w 149778"/>
                <a:gd name="connsiteY1" fmla="*/ 174202 h 174202"/>
                <a:gd name="connsiteX2" fmla="*/ 57532 w 149778"/>
                <a:gd name="connsiteY2" fmla="*/ 174202 h 174202"/>
                <a:gd name="connsiteX3" fmla="*/ 57532 w 149778"/>
                <a:gd name="connsiteY3" fmla="*/ 30788 h 174202"/>
                <a:gd name="connsiteX4" fmla="*/ 0 w 149778"/>
                <a:gd name="connsiteY4" fmla="*/ 30788 h 174202"/>
                <a:gd name="connsiteX5" fmla="*/ 0 w 149778"/>
                <a:gd name="connsiteY5" fmla="*/ 0 h 174202"/>
                <a:gd name="connsiteX6" fmla="*/ 149779 w 149778"/>
                <a:gd name="connsiteY6" fmla="*/ 0 h 174202"/>
                <a:gd name="connsiteX7" fmla="*/ 149779 w 149778"/>
                <a:gd name="connsiteY7" fmla="*/ 30788 h 174202"/>
                <a:gd name="connsiteX8" fmla="*/ 92345 w 149778"/>
                <a:gd name="connsiteY8" fmla="*/ 30788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78" h="174202">
                  <a:moveTo>
                    <a:pt x="92345" y="30788"/>
                  </a:moveTo>
                  <a:lnTo>
                    <a:pt x="92345" y="174202"/>
                  </a:lnTo>
                  <a:lnTo>
                    <a:pt x="57532" y="174202"/>
                  </a:lnTo>
                  <a:lnTo>
                    <a:pt x="57532" y="30788"/>
                  </a:lnTo>
                  <a:lnTo>
                    <a:pt x="0" y="30788"/>
                  </a:lnTo>
                  <a:lnTo>
                    <a:pt x="0" y="0"/>
                  </a:lnTo>
                  <a:lnTo>
                    <a:pt x="149779" y="0"/>
                  </a:lnTo>
                  <a:lnTo>
                    <a:pt x="149779" y="30788"/>
                  </a:lnTo>
                  <a:lnTo>
                    <a:pt x="92345" y="30788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1FBA635-4CE3-4590-957C-9658C29E6448}"/>
                </a:ext>
              </a:extLst>
            </p:cNvPr>
            <p:cNvSpPr/>
            <p:nvPr/>
          </p:nvSpPr>
          <p:spPr>
            <a:xfrm>
              <a:off x="1977489" y="2398536"/>
              <a:ext cx="166497" cy="179710"/>
            </a:xfrm>
            <a:custGeom>
              <a:avLst/>
              <a:gdLst>
                <a:gd name="connsiteX0" fmla="*/ 97853 w 166497"/>
                <a:gd name="connsiteY0" fmla="*/ 179710 h 179710"/>
                <a:gd name="connsiteX1" fmla="*/ 28225 w 166497"/>
                <a:gd name="connsiteY1" fmla="*/ 156497 h 179710"/>
                <a:gd name="connsiteX2" fmla="*/ 0 w 166497"/>
                <a:gd name="connsiteY2" fmla="*/ 89609 h 179710"/>
                <a:gd name="connsiteX3" fmla="*/ 28618 w 166497"/>
                <a:gd name="connsiteY3" fmla="*/ 22919 h 179710"/>
                <a:gd name="connsiteX4" fmla="*/ 59400 w 166497"/>
                <a:gd name="connsiteY4" fmla="*/ 5705 h 179710"/>
                <a:gd name="connsiteX5" fmla="*/ 98345 w 166497"/>
                <a:gd name="connsiteY5" fmla="*/ 0 h 179710"/>
                <a:gd name="connsiteX6" fmla="*/ 133060 w 166497"/>
                <a:gd name="connsiteY6" fmla="*/ 4820 h 179710"/>
                <a:gd name="connsiteX7" fmla="*/ 162760 w 166497"/>
                <a:gd name="connsiteY7" fmla="*/ 19083 h 179710"/>
                <a:gd name="connsiteX8" fmla="*/ 162760 w 166497"/>
                <a:gd name="connsiteY8" fmla="*/ 54100 h 179710"/>
                <a:gd name="connsiteX9" fmla="*/ 98345 w 166497"/>
                <a:gd name="connsiteY9" fmla="*/ 30788 h 179710"/>
                <a:gd name="connsiteX10" fmla="*/ 71398 w 166497"/>
                <a:gd name="connsiteY10" fmla="*/ 34722 h 179710"/>
                <a:gd name="connsiteX11" fmla="*/ 51533 w 166497"/>
                <a:gd name="connsiteY11" fmla="*/ 46231 h 179710"/>
                <a:gd name="connsiteX12" fmla="*/ 39240 w 166497"/>
                <a:gd name="connsiteY12" fmla="*/ 64723 h 179710"/>
                <a:gd name="connsiteX13" fmla="*/ 35011 w 166497"/>
                <a:gd name="connsiteY13" fmla="*/ 89609 h 179710"/>
                <a:gd name="connsiteX14" fmla="*/ 39141 w 166497"/>
                <a:gd name="connsiteY14" fmla="*/ 114495 h 179710"/>
                <a:gd name="connsiteX15" fmla="*/ 51336 w 166497"/>
                <a:gd name="connsiteY15" fmla="*/ 132988 h 179710"/>
                <a:gd name="connsiteX16" fmla="*/ 71202 w 166497"/>
                <a:gd name="connsiteY16" fmla="*/ 144496 h 179710"/>
                <a:gd name="connsiteX17" fmla="*/ 98246 w 166497"/>
                <a:gd name="connsiteY17" fmla="*/ 148431 h 179710"/>
                <a:gd name="connsiteX18" fmla="*/ 116735 w 166497"/>
                <a:gd name="connsiteY18" fmla="*/ 146857 h 179710"/>
                <a:gd name="connsiteX19" fmla="*/ 133060 w 166497"/>
                <a:gd name="connsiteY19" fmla="*/ 142234 h 179710"/>
                <a:gd name="connsiteX20" fmla="*/ 133060 w 166497"/>
                <a:gd name="connsiteY20" fmla="*/ 107216 h 179710"/>
                <a:gd name="connsiteX21" fmla="*/ 80347 w 166497"/>
                <a:gd name="connsiteY21" fmla="*/ 107216 h 179710"/>
                <a:gd name="connsiteX22" fmla="*/ 80347 w 166497"/>
                <a:gd name="connsiteY22" fmla="*/ 76232 h 179710"/>
                <a:gd name="connsiteX23" fmla="*/ 166497 w 166497"/>
                <a:gd name="connsiteY23" fmla="*/ 76232 h 179710"/>
                <a:gd name="connsiteX24" fmla="*/ 166497 w 166497"/>
                <a:gd name="connsiteY24" fmla="*/ 160136 h 179710"/>
                <a:gd name="connsiteX25" fmla="*/ 97853 w 166497"/>
                <a:gd name="connsiteY25" fmla="*/ 179710 h 179710"/>
                <a:gd name="connsiteX26" fmla="*/ 97853 w 166497"/>
                <a:gd name="connsiteY26" fmla="*/ 179710 h 17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497" h="179710">
                  <a:moveTo>
                    <a:pt x="97853" y="179710"/>
                  </a:moveTo>
                  <a:cubicBezTo>
                    <a:pt x="69235" y="179710"/>
                    <a:pt x="46025" y="171940"/>
                    <a:pt x="28225" y="156497"/>
                  </a:cubicBezTo>
                  <a:cubicBezTo>
                    <a:pt x="9441" y="140365"/>
                    <a:pt x="0" y="118036"/>
                    <a:pt x="0" y="89609"/>
                  </a:cubicBezTo>
                  <a:cubicBezTo>
                    <a:pt x="0" y="61477"/>
                    <a:pt x="9539" y="39247"/>
                    <a:pt x="28618" y="22919"/>
                  </a:cubicBezTo>
                  <a:cubicBezTo>
                    <a:pt x="37666" y="15246"/>
                    <a:pt x="47894" y="9443"/>
                    <a:pt x="59400" y="5705"/>
                  </a:cubicBezTo>
                  <a:cubicBezTo>
                    <a:pt x="70906" y="1869"/>
                    <a:pt x="83888" y="0"/>
                    <a:pt x="98345" y="0"/>
                  </a:cubicBezTo>
                  <a:cubicBezTo>
                    <a:pt x="110834" y="0"/>
                    <a:pt x="122439" y="1574"/>
                    <a:pt x="133060" y="4820"/>
                  </a:cubicBezTo>
                  <a:cubicBezTo>
                    <a:pt x="143681" y="8066"/>
                    <a:pt x="153614" y="12787"/>
                    <a:pt x="162760" y="19083"/>
                  </a:cubicBezTo>
                  <a:lnTo>
                    <a:pt x="162760" y="54100"/>
                  </a:lnTo>
                  <a:cubicBezTo>
                    <a:pt x="140338" y="38559"/>
                    <a:pt x="118899" y="30788"/>
                    <a:pt x="98345" y="30788"/>
                  </a:cubicBezTo>
                  <a:cubicBezTo>
                    <a:pt x="88215" y="30788"/>
                    <a:pt x="79266" y="32067"/>
                    <a:pt x="71398" y="34722"/>
                  </a:cubicBezTo>
                  <a:cubicBezTo>
                    <a:pt x="63531" y="37378"/>
                    <a:pt x="56942" y="41214"/>
                    <a:pt x="51533" y="46231"/>
                  </a:cubicBezTo>
                  <a:cubicBezTo>
                    <a:pt x="46124" y="51247"/>
                    <a:pt x="41993" y="57444"/>
                    <a:pt x="39240" y="64723"/>
                  </a:cubicBezTo>
                  <a:cubicBezTo>
                    <a:pt x="36486" y="72002"/>
                    <a:pt x="35011" y="80265"/>
                    <a:pt x="35011" y="89609"/>
                  </a:cubicBezTo>
                  <a:cubicBezTo>
                    <a:pt x="35011" y="98954"/>
                    <a:pt x="36388" y="107216"/>
                    <a:pt x="39141" y="114495"/>
                  </a:cubicBezTo>
                  <a:cubicBezTo>
                    <a:pt x="41895" y="121774"/>
                    <a:pt x="45927" y="127971"/>
                    <a:pt x="51336" y="132988"/>
                  </a:cubicBezTo>
                  <a:cubicBezTo>
                    <a:pt x="56646" y="138004"/>
                    <a:pt x="63334" y="141840"/>
                    <a:pt x="71202" y="144496"/>
                  </a:cubicBezTo>
                  <a:cubicBezTo>
                    <a:pt x="79069" y="147152"/>
                    <a:pt x="88117" y="148431"/>
                    <a:pt x="98246" y="148431"/>
                  </a:cubicBezTo>
                  <a:cubicBezTo>
                    <a:pt x="104835" y="148431"/>
                    <a:pt x="111031" y="147939"/>
                    <a:pt x="116735" y="146857"/>
                  </a:cubicBezTo>
                  <a:cubicBezTo>
                    <a:pt x="122439" y="145775"/>
                    <a:pt x="127946" y="144300"/>
                    <a:pt x="133060" y="142234"/>
                  </a:cubicBezTo>
                  <a:lnTo>
                    <a:pt x="133060" y="107216"/>
                  </a:lnTo>
                  <a:lnTo>
                    <a:pt x="80347" y="107216"/>
                  </a:lnTo>
                  <a:lnTo>
                    <a:pt x="80347" y="76232"/>
                  </a:lnTo>
                  <a:lnTo>
                    <a:pt x="166497" y="76232"/>
                  </a:lnTo>
                  <a:lnTo>
                    <a:pt x="166497" y="160136"/>
                  </a:lnTo>
                  <a:cubicBezTo>
                    <a:pt x="146533" y="173218"/>
                    <a:pt x="123619" y="179710"/>
                    <a:pt x="97853" y="179710"/>
                  </a:cubicBezTo>
                  <a:lnTo>
                    <a:pt x="97853" y="17971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AEC5CA0-6CC9-475F-BDCB-0BA994ADA4C0}"/>
                </a:ext>
              </a:extLst>
            </p:cNvPr>
            <p:cNvSpPr/>
            <p:nvPr/>
          </p:nvSpPr>
          <p:spPr>
            <a:xfrm>
              <a:off x="2227972" y="2401192"/>
              <a:ext cx="142403" cy="174202"/>
            </a:xfrm>
            <a:custGeom>
              <a:avLst/>
              <a:gdLst>
                <a:gd name="connsiteX0" fmla="*/ 83691 w 142403"/>
                <a:gd name="connsiteY0" fmla="*/ 22132 h 174202"/>
                <a:gd name="connsiteX1" fmla="*/ 83691 w 142403"/>
                <a:gd name="connsiteY1" fmla="*/ 174202 h 174202"/>
                <a:gd name="connsiteX2" fmla="*/ 58712 w 142403"/>
                <a:gd name="connsiteY2" fmla="*/ 174202 h 174202"/>
                <a:gd name="connsiteX3" fmla="*/ 58712 w 142403"/>
                <a:gd name="connsiteY3" fmla="*/ 22132 h 174202"/>
                <a:gd name="connsiteX4" fmla="*/ 0 w 142403"/>
                <a:gd name="connsiteY4" fmla="*/ 22132 h 174202"/>
                <a:gd name="connsiteX5" fmla="*/ 0 w 142403"/>
                <a:gd name="connsiteY5" fmla="*/ 0 h 174202"/>
                <a:gd name="connsiteX6" fmla="*/ 142403 w 142403"/>
                <a:gd name="connsiteY6" fmla="*/ 0 h 174202"/>
                <a:gd name="connsiteX7" fmla="*/ 142403 w 142403"/>
                <a:gd name="connsiteY7" fmla="*/ 22132 h 174202"/>
                <a:gd name="connsiteX8" fmla="*/ 83691 w 142403"/>
                <a:gd name="connsiteY8" fmla="*/ 22132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403" h="174202">
                  <a:moveTo>
                    <a:pt x="83691" y="22132"/>
                  </a:moveTo>
                  <a:lnTo>
                    <a:pt x="83691" y="174202"/>
                  </a:lnTo>
                  <a:lnTo>
                    <a:pt x="58712" y="174202"/>
                  </a:lnTo>
                  <a:lnTo>
                    <a:pt x="58712" y="22132"/>
                  </a:lnTo>
                  <a:lnTo>
                    <a:pt x="0" y="22132"/>
                  </a:lnTo>
                  <a:lnTo>
                    <a:pt x="0" y="0"/>
                  </a:lnTo>
                  <a:lnTo>
                    <a:pt x="142403" y="0"/>
                  </a:lnTo>
                  <a:lnTo>
                    <a:pt x="142403" y="22132"/>
                  </a:lnTo>
                  <a:lnTo>
                    <a:pt x="83691" y="22132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3B336E0F-2F45-4879-9CBF-970C8F7BCD28}"/>
                </a:ext>
              </a:extLst>
            </p:cNvPr>
            <p:cNvSpPr/>
            <p:nvPr/>
          </p:nvSpPr>
          <p:spPr>
            <a:xfrm>
              <a:off x="2392405" y="2401290"/>
              <a:ext cx="113489" cy="174103"/>
            </a:xfrm>
            <a:custGeom>
              <a:avLst/>
              <a:gdLst>
                <a:gd name="connsiteX0" fmla="*/ 89100 w 113489"/>
                <a:gd name="connsiteY0" fmla="*/ 174104 h 174103"/>
                <a:gd name="connsiteX1" fmla="*/ 89100 w 113489"/>
                <a:gd name="connsiteY1" fmla="*/ 105151 h 174103"/>
                <a:gd name="connsiteX2" fmla="*/ 82708 w 113489"/>
                <a:gd name="connsiteY2" fmla="*/ 78494 h 174103"/>
                <a:gd name="connsiteX3" fmla="*/ 58122 w 113489"/>
                <a:gd name="connsiteY3" fmla="*/ 68264 h 174103"/>
                <a:gd name="connsiteX4" fmla="*/ 44353 w 113489"/>
                <a:gd name="connsiteY4" fmla="*/ 70920 h 174103"/>
                <a:gd name="connsiteX5" fmla="*/ 33634 w 113489"/>
                <a:gd name="connsiteY5" fmla="*/ 78396 h 174103"/>
                <a:gd name="connsiteX6" fmla="*/ 26750 w 113489"/>
                <a:gd name="connsiteY6" fmla="*/ 89708 h 174103"/>
                <a:gd name="connsiteX7" fmla="*/ 24291 w 113489"/>
                <a:gd name="connsiteY7" fmla="*/ 104069 h 174103"/>
                <a:gd name="connsiteX8" fmla="*/ 24291 w 113489"/>
                <a:gd name="connsiteY8" fmla="*/ 174104 h 174103"/>
                <a:gd name="connsiteX9" fmla="*/ 0 w 113489"/>
                <a:gd name="connsiteY9" fmla="*/ 174104 h 174103"/>
                <a:gd name="connsiteX10" fmla="*/ 0 w 113489"/>
                <a:gd name="connsiteY10" fmla="*/ 0 h 174103"/>
                <a:gd name="connsiteX11" fmla="*/ 24291 w 113489"/>
                <a:gd name="connsiteY11" fmla="*/ 0 h 174103"/>
                <a:gd name="connsiteX12" fmla="*/ 24291 w 113489"/>
                <a:gd name="connsiteY12" fmla="*/ 63740 h 174103"/>
                <a:gd name="connsiteX13" fmla="*/ 61367 w 113489"/>
                <a:gd name="connsiteY13" fmla="*/ 46723 h 174103"/>
                <a:gd name="connsiteX14" fmla="*/ 101197 w 113489"/>
                <a:gd name="connsiteY14" fmla="*/ 61772 h 174103"/>
                <a:gd name="connsiteX15" fmla="*/ 113490 w 113489"/>
                <a:gd name="connsiteY15" fmla="*/ 100233 h 174103"/>
                <a:gd name="connsiteX16" fmla="*/ 113490 w 113489"/>
                <a:gd name="connsiteY16" fmla="*/ 174104 h 174103"/>
                <a:gd name="connsiteX17" fmla="*/ 89100 w 113489"/>
                <a:gd name="connsiteY17" fmla="*/ 174104 h 174103"/>
                <a:gd name="connsiteX18" fmla="*/ 89100 w 113489"/>
                <a:gd name="connsiteY18" fmla="*/ 174104 h 17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89" h="174103">
                  <a:moveTo>
                    <a:pt x="89100" y="174104"/>
                  </a:moveTo>
                  <a:lnTo>
                    <a:pt x="89100" y="105151"/>
                  </a:lnTo>
                  <a:cubicBezTo>
                    <a:pt x="89100" y="93249"/>
                    <a:pt x="86937" y="84396"/>
                    <a:pt x="82708" y="78494"/>
                  </a:cubicBezTo>
                  <a:cubicBezTo>
                    <a:pt x="77791" y="71707"/>
                    <a:pt x="69628" y="68264"/>
                    <a:pt x="58122" y="68264"/>
                  </a:cubicBezTo>
                  <a:cubicBezTo>
                    <a:pt x="53106" y="68264"/>
                    <a:pt x="48484" y="69150"/>
                    <a:pt x="44353" y="70920"/>
                  </a:cubicBezTo>
                  <a:cubicBezTo>
                    <a:pt x="40223" y="72691"/>
                    <a:pt x="36584" y="75150"/>
                    <a:pt x="33634" y="78396"/>
                  </a:cubicBezTo>
                  <a:cubicBezTo>
                    <a:pt x="30683" y="81543"/>
                    <a:pt x="28323" y="85380"/>
                    <a:pt x="26750" y="89708"/>
                  </a:cubicBezTo>
                  <a:cubicBezTo>
                    <a:pt x="25078" y="94036"/>
                    <a:pt x="24291" y="98856"/>
                    <a:pt x="24291" y="104069"/>
                  </a:cubicBezTo>
                  <a:lnTo>
                    <a:pt x="24291" y="174104"/>
                  </a:lnTo>
                  <a:lnTo>
                    <a:pt x="0" y="174104"/>
                  </a:lnTo>
                  <a:lnTo>
                    <a:pt x="0" y="0"/>
                  </a:lnTo>
                  <a:lnTo>
                    <a:pt x="24291" y="0"/>
                  </a:lnTo>
                  <a:lnTo>
                    <a:pt x="24291" y="63740"/>
                  </a:lnTo>
                  <a:cubicBezTo>
                    <a:pt x="32552" y="52428"/>
                    <a:pt x="44845" y="46723"/>
                    <a:pt x="61367" y="46723"/>
                  </a:cubicBezTo>
                  <a:cubicBezTo>
                    <a:pt x="78577" y="46723"/>
                    <a:pt x="91854" y="51739"/>
                    <a:pt x="101197" y="61772"/>
                  </a:cubicBezTo>
                  <a:cubicBezTo>
                    <a:pt x="109457" y="70527"/>
                    <a:pt x="113490" y="83314"/>
                    <a:pt x="113490" y="100233"/>
                  </a:cubicBezTo>
                  <a:lnTo>
                    <a:pt x="113490" y="174104"/>
                  </a:lnTo>
                  <a:lnTo>
                    <a:pt x="89100" y="174104"/>
                  </a:lnTo>
                  <a:lnTo>
                    <a:pt x="89100" y="174104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1BC7125-E40F-4628-9F28-391902A2F876}"/>
                </a:ext>
              </a:extLst>
            </p:cNvPr>
            <p:cNvSpPr/>
            <p:nvPr/>
          </p:nvSpPr>
          <p:spPr>
            <a:xfrm>
              <a:off x="2533332" y="2448308"/>
              <a:ext cx="121652" cy="130036"/>
            </a:xfrm>
            <a:custGeom>
              <a:avLst/>
              <a:gdLst>
                <a:gd name="connsiteX0" fmla="*/ 95591 w 121652"/>
                <a:gd name="connsiteY0" fmla="*/ 39837 h 130036"/>
                <a:gd name="connsiteX1" fmla="*/ 88313 w 121652"/>
                <a:gd name="connsiteY1" fmla="*/ 29312 h 130036"/>
                <a:gd name="connsiteX2" fmla="*/ 76906 w 121652"/>
                <a:gd name="connsiteY2" fmla="*/ 22722 h 130036"/>
                <a:gd name="connsiteX3" fmla="*/ 61957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591 w 121652"/>
                <a:gd name="connsiteY8" fmla="*/ 39837 h 130036"/>
                <a:gd name="connsiteX9" fmla="*/ 95591 w 121652"/>
                <a:gd name="connsiteY9" fmla="*/ 39837 h 130036"/>
                <a:gd name="connsiteX10" fmla="*/ 95591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2 w 121652"/>
                <a:gd name="connsiteY18" fmla="*/ 95118 h 130036"/>
                <a:gd name="connsiteX19" fmla="*/ 115162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1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934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591" y="39837"/>
                  </a:moveTo>
                  <a:cubicBezTo>
                    <a:pt x="93919" y="35706"/>
                    <a:pt x="91460" y="32165"/>
                    <a:pt x="88313" y="29312"/>
                  </a:cubicBezTo>
                  <a:cubicBezTo>
                    <a:pt x="85167" y="26460"/>
                    <a:pt x="81429" y="24296"/>
                    <a:pt x="76906" y="22722"/>
                  </a:cubicBezTo>
                  <a:cubicBezTo>
                    <a:pt x="72480" y="21247"/>
                    <a:pt x="67563" y="20460"/>
                    <a:pt x="61957" y="20460"/>
                  </a:cubicBezTo>
                  <a:cubicBezTo>
                    <a:pt x="56942" y="20460"/>
                    <a:pt x="52221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591" y="39837"/>
                  </a:cubicBezTo>
                  <a:lnTo>
                    <a:pt x="95591" y="39837"/>
                  </a:lnTo>
                  <a:lnTo>
                    <a:pt x="95591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1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2" y="95118"/>
                  </a:cubicBezTo>
                  <a:lnTo>
                    <a:pt x="115162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4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1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934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06E37E7-ED34-4E87-AA13-FA7B894D21E3}"/>
                </a:ext>
              </a:extLst>
            </p:cNvPr>
            <p:cNvSpPr/>
            <p:nvPr/>
          </p:nvSpPr>
          <p:spPr>
            <a:xfrm>
              <a:off x="2683799" y="2448210"/>
              <a:ext cx="64120" cy="127184"/>
            </a:xfrm>
            <a:custGeom>
              <a:avLst/>
              <a:gdLst>
                <a:gd name="connsiteX0" fmla="*/ 51828 w 64120"/>
                <a:gd name="connsiteY0" fmla="*/ 23607 h 127184"/>
                <a:gd name="connsiteX1" fmla="*/ 39928 w 64120"/>
                <a:gd name="connsiteY1" fmla="*/ 25771 h 127184"/>
                <a:gd name="connsiteX2" fmla="*/ 31274 w 64120"/>
                <a:gd name="connsiteY2" fmla="*/ 31968 h 127184"/>
                <a:gd name="connsiteX3" fmla="*/ 26061 w 64120"/>
                <a:gd name="connsiteY3" fmla="*/ 41608 h 127184"/>
                <a:gd name="connsiteX4" fmla="*/ 24291 w 64120"/>
                <a:gd name="connsiteY4" fmla="*/ 54002 h 127184"/>
                <a:gd name="connsiteX5" fmla="*/ 24291 w 64120"/>
                <a:gd name="connsiteY5" fmla="*/ 127184 h 127184"/>
                <a:gd name="connsiteX6" fmla="*/ 0 w 64120"/>
                <a:gd name="connsiteY6" fmla="*/ 127184 h 127184"/>
                <a:gd name="connsiteX7" fmla="*/ 0 w 64120"/>
                <a:gd name="connsiteY7" fmla="*/ 2853 h 127184"/>
                <a:gd name="connsiteX8" fmla="*/ 24291 w 64120"/>
                <a:gd name="connsiteY8" fmla="*/ 2853 h 127184"/>
                <a:gd name="connsiteX9" fmla="*/ 24291 w 64120"/>
                <a:gd name="connsiteY9" fmla="*/ 17902 h 127184"/>
                <a:gd name="connsiteX10" fmla="*/ 57925 w 64120"/>
                <a:gd name="connsiteY10" fmla="*/ 0 h 127184"/>
                <a:gd name="connsiteX11" fmla="*/ 60777 w 64120"/>
                <a:gd name="connsiteY11" fmla="*/ 197 h 127184"/>
                <a:gd name="connsiteX12" fmla="*/ 64121 w 64120"/>
                <a:gd name="connsiteY12" fmla="*/ 590 h 127184"/>
                <a:gd name="connsiteX13" fmla="*/ 64121 w 64120"/>
                <a:gd name="connsiteY13" fmla="*/ 25083 h 127184"/>
                <a:gd name="connsiteX14" fmla="*/ 51828 w 64120"/>
                <a:gd name="connsiteY14" fmla="*/ 23607 h 127184"/>
                <a:gd name="connsiteX15" fmla="*/ 51828 w 64120"/>
                <a:gd name="connsiteY15" fmla="*/ 23607 h 12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20" h="127184">
                  <a:moveTo>
                    <a:pt x="51828" y="23607"/>
                  </a:moveTo>
                  <a:cubicBezTo>
                    <a:pt x="47304" y="23607"/>
                    <a:pt x="43370" y="24394"/>
                    <a:pt x="39928" y="25771"/>
                  </a:cubicBezTo>
                  <a:cubicBezTo>
                    <a:pt x="36486" y="27247"/>
                    <a:pt x="33634" y="29312"/>
                    <a:pt x="31274" y="31968"/>
                  </a:cubicBezTo>
                  <a:cubicBezTo>
                    <a:pt x="28913" y="34624"/>
                    <a:pt x="27242" y="37870"/>
                    <a:pt x="26061" y="41608"/>
                  </a:cubicBezTo>
                  <a:cubicBezTo>
                    <a:pt x="24881" y="45346"/>
                    <a:pt x="24291" y="49477"/>
                    <a:pt x="24291" y="54002"/>
                  </a:cubicBezTo>
                  <a:lnTo>
                    <a:pt x="24291" y="127184"/>
                  </a:lnTo>
                  <a:lnTo>
                    <a:pt x="0" y="127184"/>
                  </a:lnTo>
                  <a:lnTo>
                    <a:pt x="0" y="2853"/>
                  </a:lnTo>
                  <a:lnTo>
                    <a:pt x="24291" y="2853"/>
                  </a:lnTo>
                  <a:lnTo>
                    <a:pt x="24291" y="17902"/>
                  </a:lnTo>
                  <a:cubicBezTo>
                    <a:pt x="32749" y="5902"/>
                    <a:pt x="43960" y="0"/>
                    <a:pt x="57925" y="0"/>
                  </a:cubicBezTo>
                  <a:cubicBezTo>
                    <a:pt x="58810" y="0"/>
                    <a:pt x="59695" y="98"/>
                    <a:pt x="60777" y="197"/>
                  </a:cubicBezTo>
                  <a:cubicBezTo>
                    <a:pt x="61859" y="295"/>
                    <a:pt x="62941" y="492"/>
                    <a:pt x="64121" y="590"/>
                  </a:cubicBezTo>
                  <a:lnTo>
                    <a:pt x="64121" y="25083"/>
                  </a:lnTo>
                  <a:cubicBezTo>
                    <a:pt x="60384" y="24099"/>
                    <a:pt x="56253" y="23607"/>
                    <a:pt x="51828" y="23607"/>
                  </a:cubicBezTo>
                  <a:lnTo>
                    <a:pt x="51828" y="2360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DB495146-7394-4D84-98EC-55D73A6807A0}"/>
                </a:ext>
              </a:extLst>
            </p:cNvPr>
            <p:cNvSpPr/>
            <p:nvPr/>
          </p:nvSpPr>
          <p:spPr>
            <a:xfrm>
              <a:off x="2764639" y="2447915"/>
              <a:ext cx="116341" cy="130430"/>
            </a:xfrm>
            <a:custGeom>
              <a:avLst/>
              <a:gdLst>
                <a:gd name="connsiteX0" fmla="*/ 92837 w 116341"/>
                <a:gd name="connsiteY0" fmla="*/ 65117 h 130430"/>
                <a:gd name="connsiteX1" fmla="*/ 78086 w 116341"/>
                <a:gd name="connsiteY1" fmla="*/ 65117 h 130430"/>
                <a:gd name="connsiteX2" fmla="*/ 23209 w 116341"/>
                <a:gd name="connsiteY2" fmla="*/ 90790 h 130430"/>
                <a:gd name="connsiteX3" fmla="*/ 45533 w 116341"/>
                <a:gd name="connsiteY3" fmla="*/ 109971 h 130430"/>
                <a:gd name="connsiteX4" fmla="*/ 92837 w 116341"/>
                <a:gd name="connsiteY4" fmla="*/ 93347 h 130430"/>
                <a:gd name="connsiteX5" fmla="*/ 92837 w 116341"/>
                <a:gd name="connsiteY5" fmla="*/ 65117 h 130430"/>
                <a:gd name="connsiteX6" fmla="*/ 92837 w 116341"/>
                <a:gd name="connsiteY6" fmla="*/ 65117 h 130430"/>
                <a:gd name="connsiteX7" fmla="*/ 92837 w 116341"/>
                <a:gd name="connsiteY7" fmla="*/ 127479 h 130430"/>
                <a:gd name="connsiteX8" fmla="*/ 92837 w 116341"/>
                <a:gd name="connsiteY8" fmla="*/ 115872 h 130430"/>
                <a:gd name="connsiteX9" fmla="*/ 46222 w 116341"/>
                <a:gd name="connsiteY9" fmla="*/ 130430 h 130430"/>
                <a:gd name="connsiteX10" fmla="*/ 27635 w 116341"/>
                <a:gd name="connsiteY10" fmla="*/ 128070 h 130430"/>
                <a:gd name="connsiteX11" fmla="*/ 13375 w 116341"/>
                <a:gd name="connsiteY11" fmla="*/ 121282 h 130430"/>
                <a:gd name="connsiteX12" fmla="*/ 3344 w 116341"/>
                <a:gd name="connsiteY12" fmla="*/ 108495 h 130430"/>
                <a:gd name="connsiteX13" fmla="*/ 0 w 116341"/>
                <a:gd name="connsiteY13" fmla="*/ 90691 h 130430"/>
                <a:gd name="connsiteX14" fmla="*/ 15047 w 116341"/>
                <a:gd name="connsiteY14" fmla="*/ 59608 h 130430"/>
                <a:gd name="connsiteX15" fmla="*/ 52811 w 116341"/>
                <a:gd name="connsiteY15" fmla="*/ 47510 h 130430"/>
                <a:gd name="connsiteX16" fmla="*/ 67661 w 116341"/>
                <a:gd name="connsiteY16" fmla="*/ 46723 h 130430"/>
                <a:gd name="connsiteX17" fmla="*/ 93132 w 116341"/>
                <a:gd name="connsiteY17" fmla="*/ 46526 h 130430"/>
                <a:gd name="connsiteX18" fmla="*/ 86150 w 116341"/>
                <a:gd name="connsiteY18" fmla="*/ 27935 h 130430"/>
                <a:gd name="connsiteX19" fmla="*/ 58515 w 116341"/>
                <a:gd name="connsiteY19" fmla="*/ 19771 h 130430"/>
                <a:gd name="connsiteX20" fmla="*/ 10523 w 116341"/>
                <a:gd name="connsiteY20" fmla="*/ 36296 h 130430"/>
                <a:gd name="connsiteX21" fmla="*/ 10523 w 116341"/>
                <a:gd name="connsiteY21" fmla="*/ 15246 h 130430"/>
                <a:gd name="connsiteX22" fmla="*/ 59400 w 116341"/>
                <a:gd name="connsiteY22" fmla="*/ 0 h 130430"/>
                <a:gd name="connsiteX23" fmla="*/ 98541 w 116341"/>
                <a:gd name="connsiteY23" fmla="*/ 9345 h 130430"/>
                <a:gd name="connsiteX24" fmla="*/ 116342 w 116341"/>
                <a:gd name="connsiteY24" fmla="*/ 43477 h 130430"/>
                <a:gd name="connsiteX25" fmla="*/ 116342 w 116341"/>
                <a:gd name="connsiteY25" fmla="*/ 127479 h 130430"/>
                <a:gd name="connsiteX26" fmla="*/ 92837 w 116341"/>
                <a:gd name="connsiteY26" fmla="*/ 127479 h 130430"/>
                <a:gd name="connsiteX27" fmla="*/ 92837 w 116341"/>
                <a:gd name="connsiteY27" fmla="*/ 127479 h 1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341" h="130430">
                  <a:moveTo>
                    <a:pt x="92837" y="65117"/>
                  </a:moveTo>
                  <a:lnTo>
                    <a:pt x="78086" y="65117"/>
                  </a:lnTo>
                  <a:cubicBezTo>
                    <a:pt x="41501" y="65117"/>
                    <a:pt x="23209" y="73674"/>
                    <a:pt x="23209" y="90790"/>
                  </a:cubicBezTo>
                  <a:cubicBezTo>
                    <a:pt x="23209" y="103577"/>
                    <a:pt x="30683" y="109971"/>
                    <a:pt x="45533" y="109971"/>
                  </a:cubicBezTo>
                  <a:cubicBezTo>
                    <a:pt x="58810" y="109971"/>
                    <a:pt x="74545" y="104462"/>
                    <a:pt x="92837" y="93347"/>
                  </a:cubicBezTo>
                  <a:lnTo>
                    <a:pt x="92837" y="65117"/>
                  </a:lnTo>
                  <a:lnTo>
                    <a:pt x="92837" y="65117"/>
                  </a:lnTo>
                  <a:close/>
                  <a:moveTo>
                    <a:pt x="92837" y="127479"/>
                  </a:moveTo>
                  <a:lnTo>
                    <a:pt x="92837" y="115872"/>
                  </a:lnTo>
                  <a:cubicBezTo>
                    <a:pt x="77889" y="125610"/>
                    <a:pt x="62449" y="130430"/>
                    <a:pt x="46222" y="130430"/>
                  </a:cubicBezTo>
                  <a:cubicBezTo>
                    <a:pt x="39240" y="130430"/>
                    <a:pt x="33044" y="129643"/>
                    <a:pt x="27635" y="128070"/>
                  </a:cubicBezTo>
                  <a:cubicBezTo>
                    <a:pt x="22226" y="126496"/>
                    <a:pt x="17505" y="124233"/>
                    <a:pt x="13375" y="121282"/>
                  </a:cubicBezTo>
                  <a:cubicBezTo>
                    <a:pt x="8949" y="117840"/>
                    <a:pt x="5606" y="113512"/>
                    <a:pt x="3344" y="108495"/>
                  </a:cubicBezTo>
                  <a:cubicBezTo>
                    <a:pt x="1082" y="103479"/>
                    <a:pt x="0" y="97577"/>
                    <a:pt x="0" y="90691"/>
                  </a:cubicBezTo>
                  <a:cubicBezTo>
                    <a:pt x="0" y="77412"/>
                    <a:pt x="5016" y="67084"/>
                    <a:pt x="15047" y="59608"/>
                  </a:cubicBezTo>
                  <a:cubicBezTo>
                    <a:pt x="23996" y="53116"/>
                    <a:pt x="36584" y="49083"/>
                    <a:pt x="52811" y="47510"/>
                  </a:cubicBezTo>
                  <a:cubicBezTo>
                    <a:pt x="56056" y="47116"/>
                    <a:pt x="60974" y="46919"/>
                    <a:pt x="67661" y="46723"/>
                  </a:cubicBezTo>
                  <a:cubicBezTo>
                    <a:pt x="74250" y="46624"/>
                    <a:pt x="82806" y="46526"/>
                    <a:pt x="93132" y="46526"/>
                  </a:cubicBezTo>
                  <a:cubicBezTo>
                    <a:pt x="93132" y="38263"/>
                    <a:pt x="90772" y="32067"/>
                    <a:pt x="86150" y="27935"/>
                  </a:cubicBezTo>
                  <a:cubicBezTo>
                    <a:pt x="80249" y="22525"/>
                    <a:pt x="71005" y="19771"/>
                    <a:pt x="58515" y="19771"/>
                  </a:cubicBezTo>
                  <a:cubicBezTo>
                    <a:pt x="41305" y="19771"/>
                    <a:pt x="25275" y="25279"/>
                    <a:pt x="10523" y="36296"/>
                  </a:cubicBezTo>
                  <a:lnTo>
                    <a:pt x="10523" y="15246"/>
                  </a:lnTo>
                  <a:cubicBezTo>
                    <a:pt x="25471" y="5115"/>
                    <a:pt x="41698" y="0"/>
                    <a:pt x="59400" y="0"/>
                  </a:cubicBezTo>
                  <a:cubicBezTo>
                    <a:pt x="75627" y="0"/>
                    <a:pt x="88707" y="3148"/>
                    <a:pt x="98541" y="9345"/>
                  </a:cubicBezTo>
                  <a:cubicBezTo>
                    <a:pt x="110441" y="16820"/>
                    <a:pt x="116342" y="28132"/>
                    <a:pt x="116342" y="43477"/>
                  </a:cubicBezTo>
                  <a:lnTo>
                    <a:pt x="116342" y="127479"/>
                  </a:lnTo>
                  <a:lnTo>
                    <a:pt x="92837" y="127479"/>
                  </a:lnTo>
                  <a:lnTo>
                    <a:pt x="92837" y="127479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50ECD342-C3A6-4A41-A7F8-2712A59470C8}"/>
                </a:ext>
              </a:extLst>
            </p:cNvPr>
            <p:cNvSpPr/>
            <p:nvPr/>
          </p:nvSpPr>
          <p:spPr>
            <a:xfrm>
              <a:off x="2913533" y="2448308"/>
              <a:ext cx="128339" cy="177054"/>
            </a:xfrm>
            <a:custGeom>
              <a:avLst/>
              <a:gdLst>
                <a:gd name="connsiteX0" fmla="*/ 104049 w 128339"/>
                <a:gd name="connsiteY0" fmla="*/ 65117 h 177054"/>
                <a:gd name="connsiteX1" fmla="*/ 64219 w 128339"/>
                <a:gd name="connsiteY1" fmla="*/ 21443 h 177054"/>
                <a:gd name="connsiteX2" fmla="*/ 35306 w 128339"/>
                <a:gd name="connsiteY2" fmla="*/ 34034 h 177054"/>
                <a:gd name="connsiteX3" fmla="*/ 24586 w 128339"/>
                <a:gd name="connsiteY3" fmla="*/ 65117 h 177054"/>
                <a:gd name="connsiteX4" fmla="*/ 35306 w 128339"/>
                <a:gd name="connsiteY4" fmla="*/ 95905 h 177054"/>
                <a:gd name="connsiteX5" fmla="*/ 64219 w 128339"/>
                <a:gd name="connsiteY5" fmla="*/ 108200 h 177054"/>
                <a:gd name="connsiteX6" fmla="*/ 104049 w 128339"/>
                <a:gd name="connsiteY6" fmla="*/ 65117 h 177054"/>
                <a:gd name="connsiteX7" fmla="*/ 104049 w 128339"/>
                <a:gd name="connsiteY7" fmla="*/ 65117 h 177054"/>
                <a:gd name="connsiteX8" fmla="*/ 104049 w 128339"/>
                <a:gd name="connsiteY8" fmla="*/ 65117 h 177054"/>
                <a:gd name="connsiteX9" fmla="*/ 128340 w 128339"/>
                <a:gd name="connsiteY9" fmla="*/ 65117 h 177054"/>
                <a:gd name="connsiteX10" fmla="*/ 124111 w 128339"/>
                <a:gd name="connsiteY10" fmla="*/ 92167 h 177054"/>
                <a:gd name="connsiteX11" fmla="*/ 111916 w 128339"/>
                <a:gd name="connsiteY11" fmla="*/ 112626 h 177054"/>
                <a:gd name="connsiteX12" fmla="*/ 92444 w 128339"/>
                <a:gd name="connsiteY12" fmla="*/ 125512 h 177054"/>
                <a:gd name="connsiteX13" fmla="*/ 66088 w 128339"/>
                <a:gd name="connsiteY13" fmla="*/ 130037 h 177054"/>
                <a:gd name="connsiteX14" fmla="*/ 24291 w 128339"/>
                <a:gd name="connsiteY14" fmla="*/ 110266 h 177054"/>
                <a:gd name="connsiteX15" fmla="*/ 24291 w 128339"/>
                <a:gd name="connsiteY15" fmla="*/ 177055 h 177054"/>
                <a:gd name="connsiteX16" fmla="*/ 0 w 128339"/>
                <a:gd name="connsiteY16" fmla="*/ 177055 h 177054"/>
                <a:gd name="connsiteX17" fmla="*/ 0 w 128339"/>
                <a:gd name="connsiteY17" fmla="*/ 2951 h 177054"/>
                <a:gd name="connsiteX18" fmla="*/ 24291 w 128339"/>
                <a:gd name="connsiteY18" fmla="*/ 2951 h 177054"/>
                <a:gd name="connsiteX19" fmla="*/ 24291 w 128339"/>
                <a:gd name="connsiteY19" fmla="*/ 19574 h 177054"/>
                <a:gd name="connsiteX20" fmla="*/ 66088 w 128339"/>
                <a:gd name="connsiteY20" fmla="*/ 0 h 177054"/>
                <a:gd name="connsiteX21" fmla="*/ 92444 w 128339"/>
                <a:gd name="connsiteY21" fmla="*/ 4525 h 177054"/>
                <a:gd name="connsiteX22" fmla="*/ 111916 w 128339"/>
                <a:gd name="connsiteY22" fmla="*/ 17509 h 177054"/>
                <a:gd name="connsiteX23" fmla="*/ 124111 w 128339"/>
                <a:gd name="connsiteY23" fmla="*/ 38067 h 177054"/>
                <a:gd name="connsiteX24" fmla="*/ 128340 w 128339"/>
                <a:gd name="connsiteY24" fmla="*/ 65117 h 177054"/>
                <a:gd name="connsiteX25" fmla="*/ 128340 w 128339"/>
                <a:gd name="connsiteY25" fmla="*/ 65117 h 1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339" h="177054">
                  <a:moveTo>
                    <a:pt x="104049" y="65117"/>
                  </a:moveTo>
                  <a:cubicBezTo>
                    <a:pt x="104049" y="36001"/>
                    <a:pt x="90772" y="21443"/>
                    <a:pt x="64219" y="21443"/>
                  </a:cubicBezTo>
                  <a:cubicBezTo>
                    <a:pt x="52516" y="21443"/>
                    <a:pt x="42878" y="25673"/>
                    <a:pt x="35306" y="34034"/>
                  </a:cubicBezTo>
                  <a:cubicBezTo>
                    <a:pt x="28126" y="42493"/>
                    <a:pt x="24586" y="52821"/>
                    <a:pt x="24586" y="65117"/>
                  </a:cubicBezTo>
                  <a:cubicBezTo>
                    <a:pt x="24586" y="77117"/>
                    <a:pt x="28126" y="87445"/>
                    <a:pt x="35306" y="95905"/>
                  </a:cubicBezTo>
                  <a:cubicBezTo>
                    <a:pt x="42780" y="104167"/>
                    <a:pt x="52418" y="108200"/>
                    <a:pt x="64219" y="108200"/>
                  </a:cubicBezTo>
                  <a:cubicBezTo>
                    <a:pt x="90772" y="108200"/>
                    <a:pt x="104049" y="93839"/>
                    <a:pt x="104049" y="65117"/>
                  </a:cubicBezTo>
                  <a:lnTo>
                    <a:pt x="104049" y="65117"/>
                  </a:lnTo>
                  <a:lnTo>
                    <a:pt x="104049" y="65117"/>
                  </a:lnTo>
                  <a:close/>
                  <a:moveTo>
                    <a:pt x="128340" y="65117"/>
                  </a:moveTo>
                  <a:cubicBezTo>
                    <a:pt x="128340" y="75150"/>
                    <a:pt x="126963" y="84101"/>
                    <a:pt x="124111" y="92167"/>
                  </a:cubicBezTo>
                  <a:cubicBezTo>
                    <a:pt x="121357" y="100134"/>
                    <a:pt x="117227" y="107020"/>
                    <a:pt x="111916" y="112626"/>
                  </a:cubicBezTo>
                  <a:cubicBezTo>
                    <a:pt x="106605" y="118233"/>
                    <a:pt x="100115" y="122561"/>
                    <a:pt x="92444" y="125512"/>
                  </a:cubicBezTo>
                  <a:cubicBezTo>
                    <a:pt x="84773" y="128463"/>
                    <a:pt x="76020" y="130037"/>
                    <a:pt x="66088" y="130037"/>
                  </a:cubicBezTo>
                  <a:cubicBezTo>
                    <a:pt x="47795" y="130037"/>
                    <a:pt x="33929" y="123446"/>
                    <a:pt x="24291" y="110266"/>
                  </a:cubicBezTo>
                  <a:lnTo>
                    <a:pt x="24291" y="177055"/>
                  </a:lnTo>
                  <a:lnTo>
                    <a:pt x="0" y="177055"/>
                  </a:lnTo>
                  <a:lnTo>
                    <a:pt x="0" y="2951"/>
                  </a:lnTo>
                  <a:lnTo>
                    <a:pt x="24291" y="2951"/>
                  </a:lnTo>
                  <a:lnTo>
                    <a:pt x="24291" y="19574"/>
                  </a:lnTo>
                  <a:cubicBezTo>
                    <a:pt x="33634" y="6492"/>
                    <a:pt x="47599" y="0"/>
                    <a:pt x="66088" y="0"/>
                  </a:cubicBezTo>
                  <a:cubicBezTo>
                    <a:pt x="75922" y="0"/>
                    <a:pt x="84675" y="1475"/>
                    <a:pt x="92444" y="4525"/>
                  </a:cubicBezTo>
                  <a:cubicBezTo>
                    <a:pt x="100115" y="7574"/>
                    <a:pt x="106605" y="11902"/>
                    <a:pt x="111916" y="17509"/>
                  </a:cubicBezTo>
                  <a:cubicBezTo>
                    <a:pt x="117227" y="23115"/>
                    <a:pt x="121259" y="30001"/>
                    <a:pt x="124111" y="38067"/>
                  </a:cubicBezTo>
                  <a:cubicBezTo>
                    <a:pt x="126963" y="46034"/>
                    <a:pt x="128340" y="55084"/>
                    <a:pt x="128340" y="65117"/>
                  </a:cubicBezTo>
                  <a:lnTo>
                    <a:pt x="128340" y="6511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C9E9B63D-B68B-4083-AEA9-17D2E4F03E9F}"/>
                </a:ext>
              </a:extLst>
            </p:cNvPr>
            <p:cNvSpPr/>
            <p:nvPr/>
          </p:nvSpPr>
          <p:spPr>
            <a:xfrm>
              <a:off x="3064787" y="2448308"/>
              <a:ext cx="121652" cy="130036"/>
            </a:xfrm>
            <a:custGeom>
              <a:avLst/>
              <a:gdLst>
                <a:gd name="connsiteX0" fmla="*/ 95492 w 121652"/>
                <a:gd name="connsiteY0" fmla="*/ 39837 h 130036"/>
                <a:gd name="connsiteX1" fmla="*/ 88215 w 121652"/>
                <a:gd name="connsiteY1" fmla="*/ 29312 h 130036"/>
                <a:gd name="connsiteX2" fmla="*/ 76807 w 121652"/>
                <a:gd name="connsiteY2" fmla="*/ 22722 h 130036"/>
                <a:gd name="connsiteX3" fmla="*/ 61859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492 w 121652"/>
                <a:gd name="connsiteY8" fmla="*/ 39837 h 130036"/>
                <a:gd name="connsiteX9" fmla="*/ 95492 w 121652"/>
                <a:gd name="connsiteY9" fmla="*/ 39837 h 130036"/>
                <a:gd name="connsiteX10" fmla="*/ 95492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1 w 121652"/>
                <a:gd name="connsiteY18" fmla="*/ 95118 h 130036"/>
                <a:gd name="connsiteX19" fmla="*/ 115161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0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835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492" y="39837"/>
                  </a:moveTo>
                  <a:cubicBezTo>
                    <a:pt x="93821" y="35706"/>
                    <a:pt x="91362" y="32165"/>
                    <a:pt x="88215" y="29312"/>
                  </a:cubicBezTo>
                  <a:cubicBezTo>
                    <a:pt x="85068" y="26460"/>
                    <a:pt x="81331" y="24296"/>
                    <a:pt x="76807" y="22722"/>
                  </a:cubicBezTo>
                  <a:cubicBezTo>
                    <a:pt x="72381" y="21247"/>
                    <a:pt x="67366" y="20460"/>
                    <a:pt x="61859" y="20460"/>
                  </a:cubicBezTo>
                  <a:cubicBezTo>
                    <a:pt x="56843" y="20460"/>
                    <a:pt x="52123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492" y="39837"/>
                  </a:cubicBezTo>
                  <a:lnTo>
                    <a:pt x="95492" y="39837"/>
                  </a:lnTo>
                  <a:lnTo>
                    <a:pt x="95492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0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1" y="95118"/>
                  </a:cubicBezTo>
                  <a:lnTo>
                    <a:pt x="115161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3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0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835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8989E78A-05A9-4244-9241-FA610A51364B}"/>
                </a:ext>
              </a:extLst>
            </p:cNvPr>
            <p:cNvSpPr/>
            <p:nvPr/>
          </p:nvSpPr>
          <p:spPr>
            <a:xfrm>
              <a:off x="3215254" y="2450964"/>
              <a:ext cx="113489" cy="127282"/>
            </a:xfrm>
            <a:custGeom>
              <a:avLst/>
              <a:gdLst>
                <a:gd name="connsiteX0" fmla="*/ 89100 w 113489"/>
                <a:gd name="connsiteY0" fmla="*/ 124430 h 127282"/>
                <a:gd name="connsiteX1" fmla="*/ 89100 w 113489"/>
                <a:gd name="connsiteY1" fmla="*/ 110561 h 127282"/>
                <a:gd name="connsiteX2" fmla="*/ 52221 w 113489"/>
                <a:gd name="connsiteY2" fmla="*/ 127283 h 127282"/>
                <a:gd name="connsiteX3" fmla="*/ 29602 w 113489"/>
                <a:gd name="connsiteY3" fmla="*/ 123643 h 127282"/>
                <a:gd name="connsiteX4" fmla="*/ 13277 w 113489"/>
                <a:gd name="connsiteY4" fmla="*/ 113217 h 127282"/>
                <a:gd name="connsiteX5" fmla="*/ 3344 w 113489"/>
                <a:gd name="connsiteY5" fmla="*/ 96495 h 127282"/>
                <a:gd name="connsiteX6" fmla="*/ 0 w 113489"/>
                <a:gd name="connsiteY6" fmla="*/ 73970 h 127282"/>
                <a:gd name="connsiteX7" fmla="*/ 0 w 113489"/>
                <a:gd name="connsiteY7" fmla="*/ 0 h 127282"/>
                <a:gd name="connsiteX8" fmla="*/ 24291 w 113489"/>
                <a:gd name="connsiteY8" fmla="*/ 0 h 127282"/>
                <a:gd name="connsiteX9" fmla="*/ 24291 w 113489"/>
                <a:gd name="connsiteY9" fmla="*/ 68756 h 127282"/>
                <a:gd name="connsiteX10" fmla="*/ 55270 w 113489"/>
                <a:gd name="connsiteY10" fmla="*/ 105938 h 127282"/>
                <a:gd name="connsiteX11" fmla="*/ 69136 w 113489"/>
                <a:gd name="connsiteY11" fmla="*/ 103282 h 127282"/>
                <a:gd name="connsiteX12" fmla="*/ 79757 w 113489"/>
                <a:gd name="connsiteY12" fmla="*/ 95806 h 127282"/>
                <a:gd name="connsiteX13" fmla="*/ 86641 w 113489"/>
                <a:gd name="connsiteY13" fmla="*/ 84494 h 127282"/>
                <a:gd name="connsiteX14" fmla="*/ 89100 w 113489"/>
                <a:gd name="connsiteY14" fmla="*/ 70133 h 127282"/>
                <a:gd name="connsiteX15" fmla="*/ 89100 w 113489"/>
                <a:gd name="connsiteY15" fmla="*/ 0 h 127282"/>
                <a:gd name="connsiteX16" fmla="*/ 113490 w 113489"/>
                <a:gd name="connsiteY16" fmla="*/ 0 h 127282"/>
                <a:gd name="connsiteX17" fmla="*/ 113490 w 113489"/>
                <a:gd name="connsiteY17" fmla="*/ 124430 h 127282"/>
                <a:gd name="connsiteX18" fmla="*/ 89100 w 113489"/>
                <a:gd name="connsiteY18" fmla="*/ 124430 h 127282"/>
                <a:gd name="connsiteX19" fmla="*/ 89100 w 113489"/>
                <a:gd name="connsiteY19" fmla="*/ 124430 h 12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89" h="127282">
                  <a:moveTo>
                    <a:pt x="89100" y="124430"/>
                  </a:moveTo>
                  <a:lnTo>
                    <a:pt x="89100" y="110561"/>
                  </a:lnTo>
                  <a:cubicBezTo>
                    <a:pt x="81331" y="121774"/>
                    <a:pt x="69038" y="127283"/>
                    <a:pt x="52221" y="127283"/>
                  </a:cubicBezTo>
                  <a:cubicBezTo>
                    <a:pt x="43665" y="127283"/>
                    <a:pt x="36191" y="126102"/>
                    <a:pt x="29602" y="123643"/>
                  </a:cubicBezTo>
                  <a:cubicBezTo>
                    <a:pt x="23111" y="121282"/>
                    <a:pt x="17604" y="117741"/>
                    <a:pt x="13277" y="113217"/>
                  </a:cubicBezTo>
                  <a:cubicBezTo>
                    <a:pt x="8851" y="108692"/>
                    <a:pt x="5606" y="103085"/>
                    <a:pt x="3344" y="96495"/>
                  </a:cubicBezTo>
                  <a:cubicBezTo>
                    <a:pt x="1082" y="89904"/>
                    <a:pt x="0" y="82429"/>
                    <a:pt x="0" y="73970"/>
                  </a:cubicBezTo>
                  <a:lnTo>
                    <a:pt x="0" y="0"/>
                  </a:lnTo>
                  <a:lnTo>
                    <a:pt x="24291" y="0"/>
                  </a:lnTo>
                  <a:lnTo>
                    <a:pt x="24291" y="68756"/>
                  </a:lnTo>
                  <a:cubicBezTo>
                    <a:pt x="24291" y="93544"/>
                    <a:pt x="34617" y="105938"/>
                    <a:pt x="55270" y="105938"/>
                  </a:cubicBezTo>
                  <a:cubicBezTo>
                    <a:pt x="60383" y="105938"/>
                    <a:pt x="65006" y="105052"/>
                    <a:pt x="69136" y="103282"/>
                  </a:cubicBezTo>
                  <a:cubicBezTo>
                    <a:pt x="73267" y="101511"/>
                    <a:pt x="76807" y="99052"/>
                    <a:pt x="79757" y="95806"/>
                  </a:cubicBezTo>
                  <a:cubicBezTo>
                    <a:pt x="82708" y="92659"/>
                    <a:pt x="84970" y="88822"/>
                    <a:pt x="86641" y="84494"/>
                  </a:cubicBezTo>
                  <a:cubicBezTo>
                    <a:pt x="88313" y="80166"/>
                    <a:pt x="89100" y="75347"/>
                    <a:pt x="89100" y="70133"/>
                  </a:cubicBezTo>
                  <a:lnTo>
                    <a:pt x="89100" y="0"/>
                  </a:lnTo>
                  <a:lnTo>
                    <a:pt x="113490" y="0"/>
                  </a:lnTo>
                  <a:lnTo>
                    <a:pt x="113490" y="124430"/>
                  </a:lnTo>
                  <a:lnTo>
                    <a:pt x="89100" y="124430"/>
                  </a:lnTo>
                  <a:lnTo>
                    <a:pt x="89100" y="12443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B147AB6A-B1B0-410D-84C0-568228C10F90}"/>
                </a:ext>
              </a:extLst>
            </p:cNvPr>
            <p:cNvSpPr/>
            <p:nvPr/>
          </p:nvSpPr>
          <p:spPr>
            <a:xfrm>
              <a:off x="3350281" y="2414471"/>
              <a:ext cx="87821" cy="163775"/>
            </a:xfrm>
            <a:custGeom>
              <a:avLst/>
              <a:gdLst>
                <a:gd name="connsiteX0" fmla="*/ 77496 w 87821"/>
                <a:gd name="connsiteY0" fmla="*/ 163087 h 163775"/>
                <a:gd name="connsiteX1" fmla="*/ 69136 w 87821"/>
                <a:gd name="connsiteY1" fmla="*/ 163776 h 163775"/>
                <a:gd name="connsiteX2" fmla="*/ 50844 w 87821"/>
                <a:gd name="connsiteY2" fmla="*/ 160628 h 163775"/>
                <a:gd name="connsiteX3" fmla="*/ 36781 w 87821"/>
                <a:gd name="connsiteY3" fmla="*/ 151677 h 163775"/>
                <a:gd name="connsiteX4" fmla="*/ 27733 w 87821"/>
                <a:gd name="connsiteY4" fmla="*/ 137611 h 163775"/>
                <a:gd name="connsiteX5" fmla="*/ 24586 w 87821"/>
                <a:gd name="connsiteY5" fmla="*/ 119118 h 163775"/>
                <a:gd name="connsiteX6" fmla="*/ 24586 w 87821"/>
                <a:gd name="connsiteY6" fmla="*/ 55871 h 163775"/>
                <a:gd name="connsiteX7" fmla="*/ 0 w 87821"/>
                <a:gd name="connsiteY7" fmla="*/ 55871 h 163775"/>
                <a:gd name="connsiteX8" fmla="*/ 0 w 87821"/>
                <a:gd name="connsiteY8" fmla="*/ 36493 h 163775"/>
                <a:gd name="connsiteX9" fmla="*/ 24586 w 87821"/>
                <a:gd name="connsiteY9" fmla="*/ 36493 h 163775"/>
                <a:gd name="connsiteX10" fmla="*/ 24586 w 87821"/>
                <a:gd name="connsiteY10" fmla="*/ 0 h 163775"/>
                <a:gd name="connsiteX11" fmla="*/ 48877 w 87821"/>
                <a:gd name="connsiteY11" fmla="*/ 0 h 163775"/>
                <a:gd name="connsiteX12" fmla="*/ 48877 w 87821"/>
                <a:gd name="connsiteY12" fmla="*/ 36493 h 163775"/>
                <a:gd name="connsiteX13" fmla="*/ 87822 w 87821"/>
                <a:gd name="connsiteY13" fmla="*/ 36493 h 163775"/>
                <a:gd name="connsiteX14" fmla="*/ 87822 w 87821"/>
                <a:gd name="connsiteY14" fmla="*/ 55871 h 163775"/>
                <a:gd name="connsiteX15" fmla="*/ 48877 w 87821"/>
                <a:gd name="connsiteY15" fmla="*/ 55871 h 163775"/>
                <a:gd name="connsiteX16" fmla="*/ 48877 w 87821"/>
                <a:gd name="connsiteY16" fmla="*/ 118332 h 163775"/>
                <a:gd name="connsiteX17" fmla="*/ 69136 w 87821"/>
                <a:gd name="connsiteY17" fmla="*/ 141545 h 163775"/>
                <a:gd name="connsiteX18" fmla="*/ 78676 w 87821"/>
                <a:gd name="connsiteY18" fmla="*/ 140857 h 163775"/>
                <a:gd name="connsiteX19" fmla="*/ 87822 w 87821"/>
                <a:gd name="connsiteY19" fmla="*/ 138890 h 163775"/>
                <a:gd name="connsiteX20" fmla="*/ 87822 w 87821"/>
                <a:gd name="connsiteY20" fmla="*/ 161021 h 163775"/>
                <a:gd name="connsiteX21" fmla="*/ 77496 w 87821"/>
                <a:gd name="connsiteY21" fmla="*/ 163087 h 163775"/>
                <a:gd name="connsiteX22" fmla="*/ 77496 w 87821"/>
                <a:gd name="connsiteY22" fmla="*/ 163087 h 16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821" h="163775">
                  <a:moveTo>
                    <a:pt x="77496" y="163087"/>
                  </a:moveTo>
                  <a:cubicBezTo>
                    <a:pt x="74349" y="163579"/>
                    <a:pt x="71595" y="163776"/>
                    <a:pt x="69136" y="163776"/>
                  </a:cubicBezTo>
                  <a:cubicBezTo>
                    <a:pt x="62351" y="163776"/>
                    <a:pt x="56253" y="162694"/>
                    <a:pt x="50844" y="160628"/>
                  </a:cubicBezTo>
                  <a:cubicBezTo>
                    <a:pt x="45337" y="158562"/>
                    <a:pt x="40715" y="155513"/>
                    <a:pt x="36781" y="151677"/>
                  </a:cubicBezTo>
                  <a:cubicBezTo>
                    <a:pt x="32847" y="147841"/>
                    <a:pt x="29798" y="143119"/>
                    <a:pt x="27733" y="137611"/>
                  </a:cubicBezTo>
                  <a:cubicBezTo>
                    <a:pt x="25668" y="132102"/>
                    <a:pt x="24586" y="125906"/>
                    <a:pt x="24586" y="119118"/>
                  </a:cubicBezTo>
                  <a:lnTo>
                    <a:pt x="24586" y="55871"/>
                  </a:lnTo>
                  <a:lnTo>
                    <a:pt x="0" y="55871"/>
                  </a:lnTo>
                  <a:lnTo>
                    <a:pt x="0" y="36493"/>
                  </a:lnTo>
                  <a:lnTo>
                    <a:pt x="24586" y="36493"/>
                  </a:lnTo>
                  <a:lnTo>
                    <a:pt x="24586" y="0"/>
                  </a:lnTo>
                  <a:lnTo>
                    <a:pt x="48877" y="0"/>
                  </a:lnTo>
                  <a:lnTo>
                    <a:pt x="48877" y="36493"/>
                  </a:lnTo>
                  <a:lnTo>
                    <a:pt x="87822" y="36493"/>
                  </a:lnTo>
                  <a:lnTo>
                    <a:pt x="87822" y="55871"/>
                  </a:lnTo>
                  <a:lnTo>
                    <a:pt x="48877" y="55871"/>
                  </a:lnTo>
                  <a:lnTo>
                    <a:pt x="48877" y="118332"/>
                  </a:lnTo>
                  <a:cubicBezTo>
                    <a:pt x="48877" y="133775"/>
                    <a:pt x="55663" y="141545"/>
                    <a:pt x="69136" y="141545"/>
                  </a:cubicBezTo>
                  <a:cubicBezTo>
                    <a:pt x="72382" y="141545"/>
                    <a:pt x="75529" y="141349"/>
                    <a:pt x="78676" y="140857"/>
                  </a:cubicBezTo>
                  <a:cubicBezTo>
                    <a:pt x="81724" y="140463"/>
                    <a:pt x="84773" y="139775"/>
                    <a:pt x="87822" y="138890"/>
                  </a:cubicBezTo>
                  <a:lnTo>
                    <a:pt x="87822" y="161021"/>
                  </a:lnTo>
                  <a:cubicBezTo>
                    <a:pt x="84085" y="162005"/>
                    <a:pt x="80643" y="162595"/>
                    <a:pt x="77496" y="163087"/>
                  </a:cubicBezTo>
                  <a:lnTo>
                    <a:pt x="77496" y="16308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5F8CD76C-14B8-42FF-9D0C-9DAB6EF1064B}"/>
                </a:ext>
              </a:extLst>
            </p:cNvPr>
            <p:cNvSpPr/>
            <p:nvPr/>
          </p:nvSpPr>
          <p:spPr>
            <a:xfrm>
              <a:off x="3461312" y="2401192"/>
              <a:ext cx="26356" cy="174202"/>
            </a:xfrm>
            <a:custGeom>
              <a:avLst/>
              <a:gdLst>
                <a:gd name="connsiteX0" fmla="*/ 1082 w 26356"/>
                <a:gd name="connsiteY0" fmla="*/ 49870 h 174202"/>
                <a:gd name="connsiteX1" fmla="*/ 25275 w 26356"/>
                <a:gd name="connsiteY1" fmla="*/ 49870 h 174202"/>
                <a:gd name="connsiteX2" fmla="*/ 25275 w 26356"/>
                <a:gd name="connsiteY2" fmla="*/ 174202 h 174202"/>
                <a:gd name="connsiteX3" fmla="*/ 1082 w 26356"/>
                <a:gd name="connsiteY3" fmla="*/ 174202 h 174202"/>
                <a:gd name="connsiteX4" fmla="*/ 1082 w 26356"/>
                <a:gd name="connsiteY4" fmla="*/ 49870 h 174202"/>
                <a:gd name="connsiteX5" fmla="*/ 1082 w 26356"/>
                <a:gd name="connsiteY5" fmla="*/ 49870 h 174202"/>
                <a:gd name="connsiteX6" fmla="*/ 0 w 26356"/>
                <a:gd name="connsiteY6" fmla="*/ 0 h 174202"/>
                <a:gd name="connsiteX7" fmla="*/ 26356 w 26356"/>
                <a:gd name="connsiteY7" fmla="*/ 0 h 174202"/>
                <a:gd name="connsiteX8" fmla="*/ 26356 w 26356"/>
                <a:gd name="connsiteY8" fmla="*/ 27345 h 174202"/>
                <a:gd name="connsiteX9" fmla="*/ 0 w 26356"/>
                <a:gd name="connsiteY9" fmla="*/ 27345 h 174202"/>
                <a:gd name="connsiteX10" fmla="*/ 0 w 26356"/>
                <a:gd name="connsiteY10" fmla="*/ 0 h 174202"/>
                <a:gd name="connsiteX11" fmla="*/ 0 w 26356"/>
                <a:gd name="connsiteY11" fmla="*/ 0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56" h="174202">
                  <a:moveTo>
                    <a:pt x="1082" y="49870"/>
                  </a:moveTo>
                  <a:lnTo>
                    <a:pt x="25275" y="49870"/>
                  </a:lnTo>
                  <a:lnTo>
                    <a:pt x="25275" y="174202"/>
                  </a:lnTo>
                  <a:lnTo>
                    <a:pt x="1082" y="174202"/>
                  </a:lnTo>
                  <a:lnTo>
                    <a:pt x="1082" y="49870"/>
                  </a:lnTo>
                  <a:lnTo>
                    <a:pt x="1082" y="49870"/>
                  </a:lnTo>
                  <a:close/>
                  <a:moveTo>
                    <a:pt x="0" y="0"/>
                  </a:moveTo>
                  <a:lnTo>
                    <a:pt x="26356" y="0"/>
                  </a:lnTo>
                  <a:lnTo>
                    <a:pt x="26356" y="27345"/>
                  </a:lnTo>
                  <a:lnTo>
                    <a:pt x="0" y="273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D22A811A-A243-4F8D-9FE3-80EE07A56CFC}"/>
                </a:ext>
              </a:extLst>
            </p:cNvPr>
            <p:cNvSpPr/>
            <p:nvPr/>
          </p:nvSpPr>
          <p:spPr>
            <a:xfrm>
              <a:off x="3515795" y="2448112"/>
              <a:ext cx="110736" cy="130135"/>
            </a:xfrm>
            <a:custGeom>
              <a:avLst/>
              <a:gdLst>
                <a:gd name="connsiteX0" fmla="*/ 66383 w 110736"/>
                <a:gd name="connsiteY0" fmla="*/ 130135 h 130135"/>
                <a:gd name="connsiteX1" fmla="*/ 17210 w 110736"/>
                <a:gd name="connsiteY1" fmla="*/ 111741 h 130135"/>
                <a:gd name="connsiteX2" fmla="*/ 0 w 110736"/>
                <a:gd name="connsiteY2" fmla="*/ 65215 h 130135"/>
                <a:gd name="connsiteX3" fmla="*/ 4524 w 110736"/>
                <a:gd name="connsiteY3" fmla="*/ 39149 h 130135"/>
                <a:gd name="connsiteX4" fmla="*/ 17702 w 110736"/>
                <a:gd name="connsiteY4" fmla="*/ 18394 h 130135"/>
                <a:gd name="connsiteX5" fmla="*/ 66383 w 110736"/>
                <a:gd name="connsiteY5" fmla="*/ 0 h 130135"/>
                <a:gd name="connsiteX6" fmla="*/ 110736 w 110736"/>
                <a:gd name="connsiteY6" fmla="*/ 12197 h 130135"/>
                <a:gd name="connsiteX7" fmla="*/ 110736 w 110736"/>
                <a:gd name="connsiteY7" fmla="*/ 35411 h 130135"/>
                <a:gd name="connsiteX8" fmla="*/ 87822 w 110736"/>
                <a:gd name="connsiteY8" fmla="*/ 24984 h 130135"/>
                <a:gd name="connsiteX9" fmla="*/ 66678 w 110736"/>
                <a:gd name="connsiteY9" fmla="*/ 21542 h 130135"/>
                <a:gd name="connsiteX10" fmla="*/ 48484 w 110736"/>
                <a:gd name="connsiteY10" fmla="*/ 24591 h 130135"/>
                <a:gd name="connsiteX11" fmla="*/ 35207 w 110736"/>
                <a:gd name="connsiteY11" fmla="*/ 33345 h 130135"/>
                <a:gd name="connsiteX12" fmla="*/ 27143 w 110736"/>
                <a:gd name="connsiteY12" fmla="*/ 47116 h 130135"/>
                <a:gd name="connsiteX13" fmla="*/ 24390 w 110736"/>
                <a:gd name="connsiteY13" fmla="*/ 65215 h 130135"/>
                <a:gd name="connsiteX14" fmla="*/ 27045 w 110736"/>
                <a:gd name="connsiteY14" fmla="*/ 83117 h 130135"/>
                <a:gd name="connsiteX15" fmla="*/ 35109 w 110736"/>
                <a:gd name="connsiteY15" fmla="*/ 96692 h 130135"/>
                <a:gd name="connsiteX16" fmla="*/ 48287 w 110736"/>
                <a:gd name="connsiteY16" fmla="*/ 105348 h 130135"/>
                <a:gd name="connsiteX17" fmla="*/ 66383 w 110736"/>
                <a:gd name="connsiteY17" fmla="*/ 108397 h 130135"/>
                <a:gd name="connsiteX18" fmla="*/ 78774 w 110736"/>
                <a:gd name="connsiteY18" fmla="*/ 107413 h 130135"/>
                <a:gd name="connsiteX19" fmla="*/ 89690 w 110736"/>
                <a:gd name="connsiteY19" fmla="*/ 104462 h 130135"/>
                <a:gd name="connsiteX20" fmla="*/ 110736 w 110736"/>
                <a:gd name="connsiteY20" fmla="*/ 93544 h 130135"/>
                <a:gd name="connsiteX21" fmla="*/ 110736 w 110736"/>
                <a:gd name="connsiteY21" fmla="*/ 116954 h 130135"/>
                <a:gd name="connsiteX22" fmla="*/ 66383 w 110736"/>
                <a:gd name="connsiteY22" fmla="*/ 130135 h 130135"/>
                <a:gd name="connsiteX23" fmla="*/ 66383 w 110736"/>
                <a:gd name="connsiteY23" fmla="*/ 130135 h 1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0736" h="130135">
                  <a:moveTo>
                    <a:pt x="66383" y="130135"/>
                  </a:moveTo>
                  <a:cubicBezTo>
                    <a:pt x="45632" y="130135"/>
                    <a:pt x="29307" y="124037"/>
                    <a:pt x="17210" y="111741"/>
                  </a:cubicBezTo>
                  <a:cubicBezTo>
                    <a:pt x="5704" y="100134"/>
                    <a:pt x="0" y="84691"/>
                    <a:pt x="0" y="65215"/>
                  </a:cubicBezTo>
                  <a:cubicBezTo>
                    <a:pt x="0" y="55575"/>
                    <a:pt x="1475" y="46919"/>
                    <a:pt x="4524" y="39149"/>
                  </a:cubicBezTo>
                  <a:cubicBezTo>
                    <a:pt x="7474" y="31378"/>
                    <a:pt x="11900" y="24493"/>
                    <a:pt x="17702" y="18394"/>
                  </a:cubicBezTo>
                  <a:cubicBezTo>
                    <a:pt x="29700" y="6099"/>
                    <a:pt x="45927" y="0"/>
                    <a:pt x="66383" y="0"/>
                  </a:cubicBezTo>
                  <a:cubicBezTo>
                    <a:pt x="81921" y="0"/>
                    <a:pt x="96673" y="4033"/>
                    <a:pt x="110736" y="12197"/>
                  </a:cubicBezTo>
                  <a:lnTo>
                    <a:pt x="110736" y="35411"/>
                  </a:lnTo>
                  <a:cubicBezTo>
                    <a:pt x="102770" y="30788"/>
                    <a:pt x="95099" y="27247"/>
                    <a:pt x="87822" y="24984"/>
                  </a:cubicBezTo>
                  <a:cubicBezTo>
                    <a:pt x="80544" y="22722"/>
                    <a:pt x="73463" y="21542"/>
                    <a:pt x="66678" y="21542"/>
                  </a:cubicBezTo>
                  <a:cubicBezTo>
                    <a:pt x="59794" y="21542"/>
                    <a:pt x="53794" y="22525"/>
                    <a:pt x="48484" y="24591"/>
                  </a:cubicBezTo>
                  <a:cubicBezTo>
                    <a:pt x="43173" y="26657"/>
                    <a:pt x="38748" y="29509"/>
                    <a:pt x="35207" y="33345"/>
                  </a:cubicBezTo>
                  <a:cubicBezTo>
                    <a:pt x="31667" y="37181"/>
                    <a:pt x="28913" y="41706"/>
                    <a:pt x="27143" y="47116"/>
                  </a:cubicBezTo>
                  <a:cubicBezTo>
                    <a:pt x="25275" y="52526"/>
                    <a:pt x="24390" y="58526"/>
                    <a:pt x="24390" y="65215"/>
                  </a:cubicBezTo>
                  <a:cubicBezTo>
                    <a:pt x="24390" y="71805"/>
                    <a:pt x="25275" y="77806"/>
                    <a:pt x="27045" y="83117"/>
                  </a:cubicBezTo>
                  <a:cubicBezTo>
                    <a:pt x="28815" y="88429"/>
                    <a:pt x="31470" y="92954"/>
                    <a:pt x="35109" y="96692"/>
                  </a:cubicBezTo>
                  <a:cubicBezTo>
                    <a:pt x="38649" y="100429"/>
                    <a:pt x="43075" y="103282"/>
                    <a:pt x="48287" y="105348"/>
                  </a:cubicBezTo>
                  <a:cubicBezTo>
                    <a:pt x="53500" y="107413"/>
                    <a:pt x="59597" y="108397"/>
                    <a:pt x="66383" y="108397"/>
                  </a:cubicBezTo>
                  <a:cubicBezTo>
                    <a:pt x="70808" y="108397"/>
                    <a:pt x="74939" y="108102"/>
                    <a:pt x="78774" y="107413"/>
                  </a:cubicBezTo>
                  <a:cubicBezTo>
                    <a:pt x="82609" y="106823"/>
                    <a:pt x="86248" y="105839"/>
                    <a:pt x="89690" y="104462"/>
                  </a:cubicBezTo>
                  <a:cubicBezTo>
                    <a:pt x="95001" y="102593"/>
                    <a:pt x="101983" y="98954"/>
                    <a:pt x="110736" y="93544"/>
                  </a:cubicBezTo>
                  <a:lnTo>
                    <a:pt x="110736" y="116954"/>
                  </a:lnTo>
                  <a:cubicBezTo>
                    <a:pt x="96771" y="125807"/>
                    <a:pt x="81921" y="130135"/>
                    <a:pt x="66383" y="130135"/>
                  </a:cubicBezTo>
                  <a:lnTo>
                    <a:pt x="66383" y="130135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D0F4B8FD-DAB0-414C-98D3-B634C44FA930}"/>
                </a:ext>
              </a:extLst>
            </p:cNvPr>
            <p:cNvSpPr/>
            <p:nvPr/>
          </p:nvSpPr>
          <p:spPr>
            <a:xfrm>
              <a:off x="3645905" y="2448112"/>
              <a:ext cx="101688" cy="130233"/>
            </a:xfrm>
            <a:custGeom>
              <a:avLst/>
              <a:gdLst>
                <a:gd name="connsiteX0" fmla="*/ 101688 w 101688"/>
                <a:gd name="connsiteY0" fmla="*/ 90593 h 130233"/>
                <a:gd name="connsiteX1" fmla="*/ 84675 w 101688"/>
                <a:gd name="connsiteY1" fmla="*/ 121381 h 130233"/>
                <a:gd name="connsiteX2" fmla="*/ 48681 w 101688"/>
                <a:gd name="connsiteY2" fmla="*/ 130234 h 130233"/>
                <a:gd name="connsiteX3" fmla="*/ 0 w 101688"/>
                <a:gd name="connsiteY3" fmla="*/ 117053 h 130233"/>
                <a:gd name="connsiteX4" fmla="*/ 0 w 101688"/>
                <a:gd name="connsiteY4" fmla="*/ 92265 h 130233"/>
                <a:gd name="connsiteX5" fmla="*/ 46714 w 101688"/>
                <a:gd name="connsiteY5" fmla="*/ 109380 h 130233"/>
                <a:gd name="connsiteX6" fmla="*/ 66088 w 101688"/>
                <a:gd name="connsiteY6" fmla="*/ 105839 h 130233"/>
                <a:gd name="connsiteX7" fmla="*/ 77594 w 101688"/>
                <a:gd name="connsiteY7" fmla="*/ 91773 h 130233"/>
                <a:gd name="connsiteX8" fmla="*/ 65104 w 101688"/>
                <a:gd name="connsiteY8" fmla="*/ 77904 h 130233"/>
                <a:gd name="connsiteX9" fmla="*/ 57925 w 101688"/>
                <a:gd name="connsiteY9" fmla="*/ 75445 h 130233"/>
                <a:gd name="connsiteX10" fmla="*/ 45730 w 101688"/>
                <a:gd name="connsiteY10" fmla="*/ 71904 h 130233"/>
                <a:gd name="connsiteX11" fmla="*/ 15440 w 101688"/>
                <a:gd name="connsiteY11" fmla="*/ 61182 h 130233"/>
                <a:gd name="connsiteX12" fmla="*/ 0 w 101688"/>
                <a:gd name="connsiteY12" fmla="*/ 35706 h 130233"/>
                <a:gd name="connsiteX13" fmla="*/ 16620 w 101688"/>
                <a:gd name="connsiteY13" fmla="*/ 7967 h 130233"/>
                <a:gd name="connsiteX14" fmla="*/ 49762 w 101688"/>
                <a:gd name="connsiteY14" fmla="*/ 0 h 130233"/>
                <a:gd name="connsiteX15" fmla="*/ 94804 w 101688"/>
                <a:gd name="connsiteY15" fmla="*/ 10820 h 130233"/>
                <a:gd name="connsiteX16" fmla="*/ 94804 w 101688"/>
                <a:gd name="connsiteY16" fmla="*/ 34624 h 130233"/>
                <a:gd name="connsiteX17" fmla="*/ 49959 w 101688"/>
                <a:gd name="connsiteY17" fmla="*/ 19378 h 130233"/>
                <a:gd name="connsiteX18" fmla="*/ 41305 w 101688"/>
                <a:gd name="connsiteY18" fmla="*/ 20165 h 130233"/>
                <a:gd name="connsiteX19" fmla="*/ 33339 w 101688"/>
                <a:gd name="connsiteY19" fmla="*/ 22525 h 130233"/>
                <a:gd name="connsiteX20" fmla="*/ 25570 w 101688"/>
                <a:gd name="connsiteY20" fmla="*/ 27443 h 130233"/>
                <a:gd name="connsiteX21" fmla="*/ 23111 w 101688"/>
                <a:gd name="connsiteY21" fmla="*/ 34132 h 130233"/>
                <a:gd name="connsiteX22" fmla="*/ 36978 w 101688"/>
                <a:gd name="connsiteY22" fmla="*/ 47510 h 130233"/>
                <a:gd name="connsiteX23" fmla="*/ 42977 w 101688"/>
                <a:gd name="connsiteY23" fmla="*/ 49280 h 130233"/>
                <a:gd name="connsiteX24" fmla="*/ 57433 w 101688"/>
                <a:gd name="connsiteY24" fmla="*/ 53018 h 130233"/>
                <a:gd name="connsiteX25" fmla="*/ 74939 w 101688"/>
                <a:gd name="connsiteY25" fmla="*/ 58526 h 130233"/>
                <a:gd name="connsiteX26" fmla="*/ 87035 w 101688"/>
                <a:gd name="connsiteY26" fmla="*/ 64428 h 130233"/>
                <a:gd name="connsiteX27" fmla="*/ 101688 w 101688"/>
                <a:gd name="connsiteY27" fmla="*/ 90593 h 130233"/>
                <a:gd name="connsiteX28" fmla="*/ 101688 w 101688"/>
                <a:gd name="connsiteY28" fmla="*/ 90593 h 13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688" h="130233">
                  <a:moveTo>
                    <a:pt x="101688" y="90593"/>
                  </a:moveTo>
                  <a:cubicBezTo>
                    <a:pt x="101688" y="104069"/>
                    <a:pt x="95984" y="114299"/>
                    <a:pt x="84675" y="121381"/>
                  </a:cubicBezTo>
                  <a:cubicBezTo>
                    <a:pt x="75234" y="127283"/>
                    <a:pt x="63236" y="130234"/>
                    <a:pt x="48681" y="130234"/>
                  </a:cubicBezTo>
                  <a:cubicBezTo>
                    <a:pt x="31175" y="130234"/>
                    <a:pt x="14948" y="125807"/>
                    <a:pt x="0" y="117053"/>
                  </a:cubicBezTo>
                  <a:lnTo>
                    <a:pt x="0" y="92265"/>
                  </a:lnTo>
                  <a:cubicBezTo>
                    <a:pt x="15047" y="103675"/>
                    <a:pt x="30683" y="109380"/>
                    <a:pt x="46714" y="109380"/>
                  </a:cubicBezTo>
                  <a:cubicBezTo>
                    <a:pt x="53893" y="109380"/>
                    <a:pt x="60383" y="108200"/>
                    <a:pt x="66088" y="105839"/>
                  </a:cubicBezTo>
                  <a:cubicBezTo>
                    <a:pt x="73758" y="102692"/>
                    <a:pt x="77594" y="97970"/>
                    <a:pt x="77594" y="91773"/>
                  </a:cubicBezTo>
                  <a:cubicBezTo>
                    <a:pt x="77594" y="86363"/>
                    <a:pt x="73463" y="81740"/>
                    <a:pt x="65104" y="77904"/>
                  </a:cubicBezTo>
                  <a:cubicBezTo>
                    <a:pt x="63531" y="77314"/>
                    <a:pt x="61170" y="76429"/>
                    <a:pt x="57925" y="75445"/>
                  </a:cubicBezTo>
                  <a:cubicBezTo>
                    <a:pt x="54680" y="74461"/>
                    <a:pt x="50647" y="73281"/>
                    <a:pt x="45730" y="71904"/>
                  </a:cubicBezTo>
                  <a:cubicBezTo>
                    <a:pt x="30979" y="67969"/>
                    <a:pt x="20849" y="64428"/>
                    <a:pt x="15440" y="61182"/>
                  </a:cubicBezTo>
                  <a:cubicBezTo>
                    <a:pt x="5114" y="55182"/>
                    <a:pt x="0" y="46723"/>
                    <a:pt x="0" y="35706"/>
                  </a:cubicBezTo>
                  <a:cubicBezTo>
                    <a:pt x="0" y="23607"/>
                    <a:pt x="5507" y="14361"/>
                    <a:pt x="16620" y="7967"/>
                  </a:cubicBezTo>
                  <a:cubicBezTo>
                    <a:pt x="26061" y="2656"/>
                    <a:pt x="37076" y="0"/>
                    <a:pt x="49762" y="0"/>
                  </a:cubicBezTo>
                  <a:cubicBezTo>
                    <a:pt x="66481" y="0"/>
                    <a:pt x="81528" y="3639"/>
                    <a:pt x="94804" y="10820"/>
                  </a:cubicBezTo>
                  <a:lnTo>
                    <a:pt x="94804" y="34624"/>
                  </a:lnTo>
                  <a:cubicBezTo>
                    <a:pt x="81331" y="24493"/>
                    <a:pt x="66383" y="19378"/>
                    <a:pt x="49959" y="19378"/>
                  </a:cubicBezTo>
                  <a:cubicBezTo>
                    <a:pt x="47009" y="19378"/>
                    <a:pt x="44157" y="19673"/>
                    <a:pt x="41305" y="20165"/>
                  </a:cubicBezTo>
                  <a:cubicBezTo>
                    <a:pt x="38453" y="20656"/>
                    <a:pt x="35797" y="21443"/>
                    <a:pt x="33339" y="22525"/>
                  </a:cubicBezTo>
                  <a:cubicBezTo>
                    <a:pt x="29897" y="23804"/>
                    <a:pt x="27241" y="25476"/>
                    <a:pt x="25570" y="27443"/>
                  </a:cubicBezTo>
                  <a:cubicBezTo>
                    <a:pt x="23898" y="29411"/>
                    <a:pt x="23111" y="31673"/>
                    <a:pt x="23111" y="34132"/>
                  </a:cubicBezTo>
                  <a:cubicBezTo>
                    <a:pt x="23111" y="39444"/>
                    <a:pt x="27733" y="43969"/>
                    <a:pt x="36978" y="47510"/>
                  </a:cubicBezTo>
                  <a:cubicBezTo>
                    <a:pt x="37568" y="47706"/>
                    <a:pt x="39633" y="48297"/>
                    <a:pt x="42977" y="49280"/>
                  </a:cubicBezTo>
                  <a:cubicBezTo>
                    <a:pt x="46320" y="50165"/>
                    <a:pt x="51139" y="51444"/>
                    <a:pt x="57433" y="53018"/>
                  </a:cubicBezTo>
                  <a:cubicBezTo>
                    <a:pt x="64219" y="54789"/>
                    <a:pt x="70120" y="56657"/>
                    <a:pt x="74939" y="58526"/>
                  </a:cubicBezTo>
                  <a:cubicBezTo>
                    <a:pt x="79758" y="60395"/>
                    <a:pt x="83790" y="62363"/>
                    <a:pt x="87035" y="64428"/>
                  </a:cubicBezTo>
                  <a:cubicBezTo>
                    <a:pt x="96869" y="70920"/>
                    <a:pt x="101688" y="79576"/>
                    <a:pt x="101688" y="90593"/>
                  </a:cubicBezTo>
                  <a:lnTo>
                    <a:pt x="101688" y="90593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</p:grp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D5883F04-1BAD-4013-9158-F658C8170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1622" y="6398847"/>
            <a:ext cx="914400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29ED827F-9308-4185-A028-C1134583ED05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_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34D-9E4C-5816-A759-872E02C6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05A4-DCED-6CCC-7B5C-70EC97D4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10744199" cy="4393394"/>
          </a:xfrm>
          <a:prstGeom prst="rect">
            <a:avLst/>
          </a:prstGeom>
        </p:spPr>
        <p:txBody>
          <a:bodyPr/>
          <a:lstStyle>
            <a:lvl2pPr marL="212715" indent="-21271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690528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147706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057298" indent="-228589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EFFC-A619-FABF-7709-65AF7C25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EE3F-BAB2-4881-9675-F10E4A3C678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F66-314F-79E2-D897-C4A2E01A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A855-1DA3-1B02-B5AD-8827D1A9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7A401-E6F5-093B-B4A3-0B908EEBC128}"/>
              </a:ext>
            </a:extLst>
          </p:cNvPr>
          <p:cNvSpPr/>
          <p:nvPr userDrawn="1"/>
        </p:nvSpPr>
        <p:spPr>
          <a:xfrm>
            <a:off x="3" y="4"/>
            <a:ext cx="242047" cy="6866787"/>
          </a:xfrm>
          <a:prstGeom prst="rect">
            <a:avLst/>
          </a:prstGeom>
          <a:solidFill>
            <a:srgbClr val="003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FB9EE-69FC-8C41-2E39-0E547110751C}"/>
              </a:ext>
            </a:extLst>
          </p:cNvPr>
          <p:cNvSpPr/>
          <p:nvPr userDrawn="1"/>
        </p:nvSpPr>
        <p:spPr>
          <a:xfrm>
            <a:off x="638476" y="319735"/>
            <a:ext cx="82296" cy="529390"/>
          </a:xfrm>
          <a:prstGeom prst="rect">
            <a:avLst/>
          </a:prstGeom>
          <a:solidFill>
            <a:srgbClr val="99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46974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Two Line and Content_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34D-9E4C-5816-A759-872E02C6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05A4-DCED-6CCC-7B5C-70EC97D4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10744199" cy="4393394"/>
          </a:xfrm>
          <a:prstGeom prst="rect">
            <a:avLst/>
          </a:prstGeom>
        </p:spPr>
        <p:txBody>
          <a:bodyPr/>
          <a:lstStyle>
            <a:lvl2pPr marL="212715" indent="-21271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690528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147706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057298" indent="-228589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EFFC-A619-FABF-7709-65AF7C25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EE3F-BAB2-4881-9675-F10E4A3C678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F66-314F-79E2-D897-C4A2E01A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A855-1DA3-1B02-B5AD-8827D1A9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19232-6DC4-40DC-4BEE-E50249BC61BD}"/>
              </a:ext>
            </a:extLst>
          </p:cNvPr>
          <p:cNvSpPr/>
          <p:nvPr userDrawn="1"/>
        </p:nvSpPr>
        <p:spPr>
          <a:xfrm>
            <a:off x="638073" y="319736"/>
            <a:ext cx="81315" cy="1044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191CD-5A34-E223-67FD-901991B9B3F3}"/>
              </a:ext>
            </a:extLst>
          </p:cNvPr>
          <p:cNvSpPr/>
          <p:nvPr userDrawn="1"/>
        </p:nvSpPr>
        <p:spPr>
          <a:xfrm>
            <a:off x="3" y="4"/>
            <a:ext cx="242047" cy="6866787"/>
          </a:xfrm>
          <a:prstGeom prst="rect">
            <a:avLst/>
          </a:prstGeom>
          <a:solidFill>
            <a:srgbClr val="003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867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78E57A07-B13F-4AEF-89E8-E7B0FB70CD30}"/>
              </a:ext>
            </a:extLst>
          </p:cNvPr>
          <p:cNvSpPr txBox="1">
            <a:spLocks/>
          </p:cNvSpPr>
          <p:nvPr userDrawn="1"/>
        </p:nvSpPr>
        <p:spPr>
          <a:xfrm>
            <a:off x="780711" y="6639760"/>
            <a:ext cx="10630579" cy="182880"/>
          </a:xfrm>
          <a:prstGeom prst="rect">
            <a:avLst/>
          </a:prstGeom>
        </p:spPr>
        <p:txBody>
          <a:bodyPr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cs typeface="Apercu Pro Light"/>
              </a:rPr>
              <a:t>Confidential for internal use only- Not to be distributed- This material may include scientific information or data on investigational usages of compounds/drugs that may have not been approved by regulatory authorities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92A129D5-CF20-4E81-8271-8FC31C8F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1" y="6400255"/>
            <a:ext cx="822960" cy="190616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/>
            </a:lvl1pPr>
          </a:lstStyle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‹#›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A61F9094-A683-4C28-AC3C-CFD74668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0744" y="6415853"/>
            <a:ext cx="6092536" cy="1594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endParaRPr lang="en-US" dirty="0">
              <a:cs typeface="Apercu Pro Light"/>
            </a:endParaRP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50C79BA-CA90-4264-A7BD-3550AA1B3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1622" y="6398847"/>
            <a:ext cx="914400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8DECF3CB-3C6F-4FDB-A422-B9687DC77289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4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34D-9E4C-5816-A759-872E02C6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05A4-DCED-6CCC-7B5C-70EC97D4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10744199" cy="4393394"/>
          </a:xfrm>
          <a:prstGeom prst="rect">
            <a:avLst/>
          </a:prstGeom>
        </p:spPr>
        <p:txBody>
          <a:bodyPr/>
          <a:lstStyle>
            <a:lvl2pPr marL="212715" indent="-21271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690528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147706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057298" indent="-228589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EFFC-A619-FABF-7709-65AF7C25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EE3F-BAB2-4881-9675-F10E4A3C678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F66-314F-79E2-D897-C4A2E01A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A855-1DA3-1B02-B5AD-8827D1A9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CBC897-9B20-FAEA-1E9F-49FD53E31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1"/>
            <a:ext cx="12191999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905B4C-87BF-E032-635E-10606B17944D}"/>
              </a:ext>
            </a:extLst>
          </p:cNvPr>
          <p:cNvGrpSpPr/>
          <p:nvPr userDrawn="1"/>
        </p:nvGrpSpPr>
        <p:grpSpPr>
          <a:xfrm>
            <a:off x="607280" y="6305807"/>
            <a:ext cx="1389237" cy="368164"/>
            <a:chOff x="1269309" y="2163644"/>
            <a:chExt cx="2478284" cy="656774"/>
          </a:xfrm>
        </p:grpSpPr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50802E7C-8156-94B1-F2F6-B79001554CE4}"/>
                </a:ext>
              </a:extLst>
            </p:cNvPr>
            <p:cNvSpPr/>
            <p:nvPr/>
          </p:nvSpPr>
          <p:spPr>
            <a:xfrm>
              <a:off x="1386438" y="2309812"/>
              <a:ext cx="294443" cy="340043"/>
            </a:xfrm>
            <a:custGeom>
              <a:avLst/>
              <a:gdLst>
                <a:gd name="connsiteX0" fmla="*/ 0 w 294443"/>
                <a:gd name="connsiteY0" fmla="*/ 84986 h 340043"/>
                <a:gd name="connsiteX1" fmla="*/ 147222 w 294443"/>
                <a:gd name="connsiteY1" fmla="*/ 0 h 340043"/>
                <a:gd name="connsiteX2" fmla="*/ 294444 w 294443"/>
                <a:gd name="connsiteY2" fmla="*/ 84986 h 340043"/>
                <a:gd name="connsiteX3" fmla="*/ 294444 w 294443"/>
                <a:gd name="connsiteY3" fmla="*/ 255057 h 340043"/>
                <a:gd name="connsiteX4" fmla="*/ 147222 w 294443"/>
                <a:gd name="connsiteY4" fmla="*/ 340043 h 340043"/>
                <a:gd name="connsiteX5" fmla="*/ 0 w 294443"/>
                <a:gd name="connsiteY5" fmla="*/ 255057 h 340043"/>
                <a:gd name="connsiteX6" fmla="*/ 0 w 294443"/>
                <a:gd name="connsiteY6" fmla="*/ 84986 h 340043"/>
                <a:gd name="connsiteX7" fmla="*/ 0 w 294443"/>
                <a:gd name="connsiteY7" fmla="*/ 84986 h 340043"/>
                <a:gd name="connsiteX8" fmla="*/ 46124 w 294443"/>
                <a:gd name="connsiteY8" fmla="*/ 111643 h 340043"/>
                <a:gd name="connsiteX9" fmla="*/ 147222 w 294443"/>
                <a:gd name="connsiteY9" fmla="*/ 53215 h 340043"/>
                <a:gd name="connsiteX10" fmla="*/ 248320 w 294443"/>
                <a:gd name="connsiteY10" fmla="*/ 111643 h 340043"/>
                <a:gd name="connsiteX11" fmla="*/ 248320 w 294443"/>
                <a:gd name="connsiteY11" fmla="*/ 228401 h 340043"/>
                <a:gd name="connsiteX12" fmla="*/ 147222 w 294443"/>
                <a:gd name="connsiteY12" fmla="*/ 286829 h 340043"/>
                <a:gd name="connsiteX13" fmla="*/ 46124 w 294443"/>
                <a:gd name="connsiteY13" fmla="*/ 228401 h 340043"/>
                <a:gd name="connsiteX14" fmla="*/ 46124 w 294443"/>
                <a:gd name="connsiteY14" fmla="*/ 111643 h 340043"/>
                <a:gd name="connsiteX15" fmla="*/ 46124 w 294443"/>
                <a:gd name="connsiteY15" fmla="*/ 111643 h 34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443" h="340043">
                  <a:moveTo>
                    <a:pt x="0" y="84986"/>
                  </a:moveTo>
                  <a:lnTo>
                    <a:pt x="147222" y="0"/>
                  </a:lnTo>
                  <a:lnTo>
                    <a:pt x="294444" y="84986"/>
                  </a:lnTo>
                  <a:lnTo>
                    <a:pt x="294444" y="255057"/>
                  </a:lnTo>
                  <a:lnTo>
                    <a:pt x="147222" y="340043"/>
                  </a:lnTo>
                  <a:lnTo>
                    <a:pt x="0" y="255057"/>
                  </a:lnTo>
                  <a:lnTo>
                    <a:pt x="0" y="84986"/>
                  </a:lnTo>
                  <a:lnTo>
                    <a:pt x="0" y="84986"/>
                  </a:lnTo>
                  <a:close/>
                  <a:moveTo>
                    <a:pt x="46124" y="111643"/>
                  </a:moveTo>
                  <a:lnTo>
                    <a:pt x="147222" y="53215"/>
                  </a:lnTo>
                  <a:lnTo>
                    <a:pt x="248320" y="111643"/>
                  </a:lnTo>
                  <a:lnTo>
                    <a:pt x="248320" y="228401"/>
                  </a:lnTo>
                  <a:lnTo>
                    <a:pt x="147222" y="286829"/>
                  </a:lnTo>
                  <a:lnTo>
                    <a:pt x="46124" y="228401"/>
                  </a:lnTo>
                  <a:lnTo>
                    <a:pt x="46124" y="111643"/>
                  </a:lnTo>
                  <a:lnTo>
                    <a:pt x="46124" y="11164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2" name="Freeform 72">
              <a:extLst>
                <a:ext uri="{FF2B5EF4-FFF2-40B4-BE49-F238E27FC236}">
                  <a16:creationId xmlns:a16="http://schemas.microsoft.com/office/drawing/2014/main" id="{29CFCA98-F273-52D5-366B-DDF96985A115}"/>
                </a:ext>
              </a:extLst>
            </p:cNvPr>
            <p:cNvSpPr/>
            <p:nvPr/>
          </p:nvSpPr>
          <p:spPr>
            <a:xfrm>
              <a:off x="1387028" y="2163644"/>
              <a:ext cx="145058" cy="167513"/>
            </a:xfrm>
            <a:custGeom>
              <a:avLst/>
              <a:gdLst>
                <a:gd name="connsiteX0" fmla="*/ 0 w 145058"/>
                <a:gd name="connsiteY0" fmla="*/ 41903 h 167513"/>
                <a:gd name="connsiteX1" fmla="*/ 72578 w 145058"/>
                <a:gd name="connsiteY1" fmla="*/ 0 h 167513"/>
                <a:gd name="connsiteX2" fmla="*/ 145058 w 145058"/>
                <a:gd name="connsiteY2" fmla="*/ 41903 h 167513"/>
                <a:gd name="connsiteX3" fmla="*/ 145058 w 145058"/>
                <a:gd name="connsiteY3" fmla="*/ 125610 h 167513"/>
                <a:gd name="connsiteX4" fmla="*/ 72578 w 145058"/>
                <a:gd name="connsiteY4" fmla="*/ 167513 h 167513"/>
                <a:gd name="connsiteX5" fmla="*/ 0 w 145058"/>
                <a:gd name="connsiteY5" fmla="*/ 125610 h 167513"/>
                <a:gd name="connsiteX6" fmla="*/ 0 w 145058"/>
                <a:gd name="connsiteY6" fmla="*/ 41903 h 1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58" h="167513">
                  <a:moveTo>
                    <a:pt x="0" y="41903"/>
                  </a:moveTo>
                  <a:lnTo>
                    <a:pt x="72578" y="0"/>
                  </a:lnTo>
                  <a:lnTo>
                    <a:pt x="145058" y="41903"/>
                  </a:lnTo>
                  <a:lnTo>
                    <a:pt x="145058" y="125610"/>
                  </a:lnTo>
                  <a:lnTo>
                    <a:pt x="72578" y="167513"/>
                  </a:lnTo>
                  <a:lnTo>
                    <a:pt x="0" y="125610"/>
                  </a:lnTo>
                  <a:lnTo>
                    <a:pt x="0" y="4190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3" name="Freeform 73">
              <a:extLst>
                <a:ext uri="{FF2B5EF4-FFF2-40B4-BE49-F238E27FC236}">
                  <a16:creationId xmlns:a16="http://schemas.microsoft.com/office/drawing/2014/main" id="{E84314FD-CCFC-4FB9-57C4-5D138D5A8AE2}"/>
                </a:ext>
              </a:extLst>
            </p:cNvPr>
            <p:cNvSpPr/>
            <p:nvPr/>
          </p:nvSpPr>
          <p:spPr>
            <a:xfrm>
              <a:off x="1269309" y="2583067"/>
              <a:ext cx="205540" cy="237351"/>
            </a:xfrm>
            <a:custGeom>
              <a:avLst/>
              <a:gdLst>
                <a:gd name="connsiteX0" fmla="*/ 0 w 205540"/>
                <a:gd name="connsiteY0" fmla="*/ 59313 h 237351"/>
                <a:gd name="connsiteX1" fmla="*/ 102770 w 205540"/>
                <a:gd name="connsiteY1" fmla="*/ 0 h 237351"/>
                <a:gd name="connsiteX2" fmla="*/ 205540 w 205540"/>
                <a:gd name="connsiteY2" fmla="*/ 59313 h 237351"/>
                <a:gd name="connsiteX3" fmla="*/ 205540 w 205540"/>
                <a:gd name="connsiteY3" fmla="*/ 178038 h 237351"/>
                <a:gd name="connsiteX4" fmla="*/ 102770 w 205540"/>
                <a:gd name="connsiteY4" fmla="*/ 237352 h 237351"/>
                <a:gd name="connsiteX5" fmla="*/ 0 w 205540"/>
                <a:gd name="connsiteY5" fmla="*/ 178038 h 237351"/>
                <a:gd name="connsiteX6" fmla="*/ 0 w 205540"/>
                <a:gd name="connsiteY6" fmla="*/ 59313 h 2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540" h="237351">
                  <a:moveTo>
                    <a:pt x="0" y="59313"/>
                  </a:moveTo>
                  <a:lnTo>
                    <a:pt x="102770" y="0"/>
                  </a:lnTo>
                  <a:lnTo>
                    <a:pt x="205540" y="59313"/>
                  </a:lnTo>
                  <a:lnTo>
                    <a:pt x="205540" y="178038"/>
                  </a:lnTo>
                  <a:lnTo>
                    <a:pt x="102770" y="237352"/>
                  </a:lnTo>
                  <a:lnTo>
                    <a:pt x="0" y="178038"/>
                  </a:lnTo>
                  <a:lnTo>
                    <a:pt x="0" y="5931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4" name="Freeform 74">
              <a:extLst>
                <a:ext uri="{FF2B5EF4-FFF2-40B4-BE49-F238E27FC236}">
                  <a16:creationId xmlns:a16="http://schemas.microsoft.com/office/drawing/2014/main" id="{F336B603-D498-CAA5-ECCC-C13949853996}"/>
                </a:ext>
              </a:extLst>
            </p:cNvPr>
            <p:cNvSpPr/>
            <p:nvPr/>
          </p:nvSpPr>
          <p:spPr>
            <a:xfrm>
              <a:off x="1811090" y="2401192"/>
              <a:ext cx="149778" cy="174202"/>
            </a:xfrm>
            <a:custGeom>
              <a:avLst/>
              <a:gdLst>
                <a:gd name="connsiteX0" fmla="*/ 92345 w 149778"/>
                <a:gd name="connsiteY0" fmla="*/ 30788 h 174202"/>
                <a:gd name="connsiteX1" fmla="*/ 92345 w 149778"/>
                <a:gd name="connsiteY1" fmla="*/ 174202 h 174202"/>
                <a:gd name="connsiteX2" fmla="*/ 57532 w 149778"/>
                <a:gd name="connsiteY2" fmla="*/ 174202 h 174202"/>
                <a:gd name="connsiteX3" fmla="*/ 57532 w 149778"/>
                <a:gd name="connsiteY3" fmla="*/ 30788 h 174202"/>
                <a:gd name="connsiteX4" fmla="*/ 0 w 149778"/>
                <a:gd name="connsiteY4" fmla="*/ 30788 h 174202"/>
                <a:gd name="connsiteX5" fmla="*/ 0 w 149778"/>
                <a:gd name="connsiteY5" fmla="*/ 0 h 174202"/>
                <a:gd name="connsiteX6" fmla="*/ 149779 w 149778"/>
                <a:gd name="connsiteY6" fmla="*/ 0 h 174202"/>
                <a:gd name="connsiteX7" fmla="*/ 149779 w 149778"/>
                <a:gd name="connsiteY7" fmla="*/ 30788 h 174202"/>
                <a:gd name="connsiteX8" fmla="*/ 92345 w 149778"/>
                <a:gd name="connsiteY8" fmla="*/ 30788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78" h="174202">
                  <a:moveTo>
                    <a:pt x="92345" y="30788"/>
                  </a:moveTo>
                  <a:lnTo>
                    <a:pt x="92345" y="174202"/>
                  </a:lnTo>
                  <a:lnTo>
                    <a:pt x="57532" y="174202"/>
                  </a:lnTo>
                  <a:lnTo>
                    <a:pt x="57532" y="30788"/>
                  </a:lnTo>
                  <a:lnTo>
                    <a:pt x="0" y="30788"/>
                  </a:lnTo>
                  <a:lnTo>
                    <a:pt x="0" y="0"/>
                  </a:lnTo>
                  <a:lnTo>
                    <a:pt x="149779" y="0"/>
                  </a:lnTo>
                  <a:lnTo>
                    <a:pt x="149779" y="30788"/>
                  </a:lnTo>
                  <a:lnTo>
                    <a:pt x="92345" y="30788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5" name="Freeform 75">
              <a:extLst>
                <a:ext uri="{FF2B5EF4-FFF2-40B4-BE49-F238E27FC236}">
                  <a16:creationId xmlns:a16="http://schemas.microsoft.com/office/drawing/2014/main" id="{75756D27-8034-44F0-0DC1-7F2A114DF83A}"/>
                </a:ext>
              </a:extLst>
            </p:cNvPr>
            <p:cNvSpPr/>
            <p:nvPr/>
          </p:nvSpPr>
          <p:spPr>
            <a:xfrm>
              <a:off x="1977489" y="2398536"/>
              <a:ext cx="166497" cy="179710"/>
            </a:xfrm>
            <a:custGeom>
              <a:avLst/>
              <a:gdLst>
                <a:gd name="connsiteX0" fmla="*/ 97853 w 166497"/>
                <a:gd name="connsiteY0" fmla="*/ 179710 h 179710"/>
                <a:gd name="connsiteX1" fmla="*/ 28225 w 166497"/>
                <a:gd name="connsiteY1" fmla="*/ 156497 h 179710"/>
                <a:gd name="connsiteX2" fmla="*/ 0 w 166497"/>
                <a:gd name="connsiteY2" fmla="*/ 89609 h 179710"/>
                <a:gd name="connsiteX3" fmla="*/ 28618 w 166497"/>
                <a:gd name="connsiteY3" fmla="*/ 22919 h 179710"/>
                <a:gd name="connsiteX4" fmla="*/ 59400 w 166497"/>
                <a:gd name="connsiteY4" fmla="*/ 5705 h 179710"/>
                <a:gd name="connsiteX5" fmla="*/ 98345 w 166497"/>
                <a:gd name="connsiteY5" fmla="*/ 0 h 179710"/>
                <a:gd name="connsiteX6" fmla="*/ 133060 w 166497"/>
                <a:gd name="connsiteY6" fmla="*/ 4820 h 179710"/>
                <a:gd name="connsiteX7" fmla="*/ 162760 w 166497"/>
                <a:gd name="connsiteY7" fmla="*/ 19083 h 179710"/>
                <a:gd name="connsiteX8" fmla="*/ 162760 w 166497"/>
                <a:gd name="connsiteY8" fmla="*/ 54100 h 179710"/>
                <a:gd name="connsiteX9" fmla="*/ 98345 w 166497"/>
                <a:gd name="connsiteY9" fmla="*/ 30788 h 179710"/>
                <a:gd name="connsiteX10" fmla="*/ 71398 w 166497"/>
                <a:gd name="connsiteY10" fmla="*/ 34722 h 179710"/>
                <a:gd name="connsiteX11" fmla="*/ 51533 w 166497"/>
                <a:gd name="connsiteY11" fmla="*/ 46231 h 179710"/>
                <a:gd name="connsiteX12" fmla="*/ 39240 w 166497"/>
                <a:gd name="connsiteY12" fmla="*/ 64723 h 179710"/>
                <a:gd name="connsiteX13" fmla="*/ 35011 w 166497"/>
                <a:gd name="connsiteY13" fmla="*/ 89609 h 179710"/>
                <a:gd name="connsiteX14" fmla="*/ 39141 w 166497"/>
                <a:gd name="connsiteY14" fmla="*/ 114495 h 179710"/>
                <a:gd name="connsiteX15" fmla="*/ 51336 w 166497"/>
                <a:gd name="connsiteY15" fmla="*/ 132988 h 179710"/>
                <a:gd name="connsiteX16" fmla="*/ 71202 w 166497"/>
                <a:gd name="connsiteY16" fmla="*/ 144496 h 179710"/>
                <a:gd name="connsiteX17" fmla="*/ 98246 w 166497"/>
                <a:gd name="connsiteY17" fmla="*/ 148431 h 179710"/>
                <a:gd name="connsiteX18" fmla="*/ 116735 w 166497"/>
                <a:gd name="connsiteY18" fmla="*/ 146857 h 179710"/>
                <a:gd name="connsiteX19" fmla="*/ 133060 w 166497"/>
                <a:gd name="connsiteY19" fmla="*/ 142234 h 179710"/>
                <a:gd name="connsiteX20" fmla="*/ 133060 w 166497"/>
                <a:gd name="connsiteY20" fmla="*/ 107216 h 179710"/>
                <a:gd name="connsiteX21" fmla="*/ 80347 w 166497"/>
                <a:gd name="connsiteY21" fmla="*/ 107216 h 179710"/>
                <a:gd name="connsiteX22" fmla="*/ 80347 w 166497"/>
                <a:gd name="connsiteY22" fmla="*/ 76232 h 179710"/>
                <a:gd name="connsiteX23" fmla="*/ 166497 w 166497"/>
                <a:gd name="connsiteY23" fmla="*/ 76232 h 179710"/>
                <a:gd name="connsiteX24" fmla="*/ 166497 w 166497"/>
                <a:gd name="connsiteY24" fmla="*/ 160136 h 179710"/>
                <a:gd name="connsiteX25" fmla="*/ 97853 w 166497"/>
                <a:gd name="connsiteY25" fmla="*/ 179710 h 179710"/>
                <a:gd name="connsiteX26" fmla="*/ 97853 w 166497"/>
                <a:gd name="connsiteY26" fmla="*/ 179710 h 17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497" h="179710">
                  <a:moveTo>
                    <a:pt x="97853" y="179710"/>
                  </a:moveTo>
                  <a:cubicBezTo>
                    <a:pt x="69235" y="179710"/>
                    <a:pt x="46025" y="171940"/>
                    <a:pt x="28225" y="156497"/>
                  </a:cubicBezTo>
                  <a:cubicBezTo>
                    <a:pt x="9441" y="140365"/>
                    <a:pt x="0" y="118036"/>
                    <a:pt x="0" y="89609"/>
                  </a:cubicBezTo>
                  <a:cubicBezTo>
                    <a:pt x="0" y="61477"/>
                    <a:pt x="9539" y="39247"/>
                    <a:pt x="28618" y="22919"/>
                  </a:cubicBezTo>
                  <a:cubicBezTo>
                    <a:pt x="37666" y="15246"/>
                    <a:pt x="47894" y="9443"/>
                    <a:pt x="59400" y="5705"/>
                  </a:cubicBezTo>
                  <a:cubicBezTo>
                    <a:pt x="70906" y="1869"/>
                    <a:pt x="83888" y="0"/>
                    <a:pt x="98345" y="0"/>
                  </a:cubicBezTo>
                  <a:cubicBezTo>
                    <a:pt x="110834" y="0"/>
                    <a:pt x="122439" y="1574"/>
                    <a:pt x="133060" y="4820"/>
                  </a:cubicBezTo>
                  <a:cubicBezTo>
                    <a:pt x="143681" y="8066"/>
                    <a:pt x="153614" y="12787"/>
                    <a:pt x="162760" y="19083"/>
                  </a:cubicBezTo>
                  <a:lnTo>
                    <a:pt x="162760" y="54100"/>
                  </a:lnTo>
                  <a:cubicBezTo>
                    <a:pt x="140338" y="38559"/>
                    <a:pt x="118899" y="30788"/>
                    <a:pt x="98345" y="30788"/>
                  </a:cubicBezTo>
                  <a:cubicBezTo>
                    <a:pt x="88215" y="30788"/>
                    <a:pt x="79266" y="32067"/>
                    <a:pt x="71398" y="34722"/>
                  </a:cubicBezTo>
                  <a:cubicBezTo>
                    <a:pt x="63531" y="37378"/>
                    <a:pt x="56942" y="41214"/>
                    <a:pt x="51533" y="46231"/>
                  </a:cubicBezTo>
                  <a:cubicBezTo>
                    <a:pt x="46124" y="51247"/>
                    <a:pt x="41993" y="57444"/>
                    <a:pt x="39240" y="64723"/>
                  </a:cubicBezTo>
                  <a:cubicBezTo>
                    <a:pt x="36486" y="72002"/>
                    <a:pt x="35011" y="80265"/>
                    <a:pt x="35011" y="89609"/>
                  </a:cubicBezTo>
                  <a:cubicBezTo>
                    <a:pt x="35011" y="98954"/>
                    <a:pt x="36388" y="107216"/>
                    <a:pt x="39141" y="114495"/>
                  </a:cubicBezTo>
                  <a:cubicBezTo>
                    <a:pt x="41895" y="121774"/>
                    <a:pt x="45927" y="127971"/>
                    <a:pt x="51336" y="132988"/>
                  </a:cubicBezTo>
                  <a:cubicBezTo>
                    <a:pt x="56646" y="138004"/>
                    <a:pt x="63334" y="141840"/>
                    <a:pt x="71202" y="144496"/>
                  </a:cubicBezTo>
                  <a:cubicBezTo>
                    <a:pt x="79069" y="147152"/>
                    <a:pt x="88117" y="148431"/>
                    <a:pt x="98246" y="148431"/>
                  </a:cubicBezTo>
                  <a:cubicBezTo>
                    <a:pt x="104835" y="148431"/>
                    <a:pt x="111031" y="147939"/>
                    <a:pt x="116735" y="146857"/>
                  </a:cubicBezTo>
                  <a:cubicBezTo>
                    <a:pt x="122439" y="145775"/>
                    <a:pt x="127946" y="144300"/>
                    <a:pt x="133060" y="142234"/>
                  </a:cubicBezTo>
                  <a:lnTo>
                    <a:pt x="133060" y="107216"/>
                  </a:lnTo>
                  <a:lnTo>
                    <a:pt x="80347" y="107216"/>
                  </a:lnTo>
                  <a:lnTo>
                    <a:pt x="80347" y="76232"/>
                  </a:lnTo>
                  <a:lnTo>
                    <a:pt x="166497" y="76232"/>
                  </a:lnTo>
                  <a:lnTo>
                    <a:pt x="166497" y="160136"/>
                  </a:lnTo>
                  <a:cubicBezTo>
                    <a:pt x="146533" y="173218"/>
                    <a:pt x="123619" y="179710"/>
                    <a:pt x="97853" y="179710"/>
                  </a:cubicBezTo>
                  <a:lnTo>
                    <a:pt x="97853" y="17971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6" name="Freeform 76">
              <a:extLst>
                <a:ext uri="{FF2B5EF4-FFF2-40B4-BE49-F238E27FC236}">
                  <a16:creationId xmlns:a16="http://schemas.microsoft.com/office/drawing/2014/main" id="{EE69D804-10BF-723B-6124-8933636491BB}"/>
                </a:ext>
              </a:extLst>
            </p:cNvPr>
            <p:cNvSpPr/>
            <p:nvPr/>
          </p:nvSpPr>
          <p:spPr>
            <a:xfrm>
              <a:off x="2227972" y="2401192"/>
              <a:ext cx="142403" cy="174202"/>
            </a:xfrm>
            <a:custGeom>
              <a:avLst/>
              <a:gdLst>
                <a:gd name="connsiteX0" fmla="*/ 83691 w 142403"/>
                <a:gd name="connsiteY0" fmla="*/ 22132 h 174202"/>
                <a:gd name="connsiteX1" fmla="*/ 83691 w 142403"/>
                <a:gd name="connsiteY1" fmla="*/ 174202 h 174202"/>
                <a:gd name="connsiteX2" fmla="*/ 58712 w 142403"/>
                <a:gd name="connsiteY2" fmla="*/ 174202 h 174202"/>
                <a:gd name="connsiteX3" fmla="*/ 58712 w 142403"/>
                <a:gd name="connsiteY3" fmla="*/ 22132 h 174202"/>
                <a:gd name="connsiteX4" fmla="*/ 0 w 142403"/>
                <a:gd name="connsiteY4" fmla="*/ 22132 h 174202"/>
                <a:gd name="connsiteX5" fmla="*/ 0 w 142403"/>
                <a:gd name="connsiteY5" fmla="*/ 0 h 174202"/>
                <a:gd name="connsiteX6" fmla="*/ 142403 w 142403"/>
                <a:gd name="connsiteY6" fmla="*/ 0 h 174202"/>
                <a:gd name="connsiteX7" fmla="*/ 142403 w 142403"/>
                <a:gd name="connsiteY7" fmla="*/ 22132 h 174202"/>
                <a:gd name="connsiteX8" fmla="*/ 83691 w 142403"/>
                <a:gd name="connsiteY8" fmla="*/ 22132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403" h="174202">
                  <a:moveTo>
                    <a:pt x="83691" y="22132"/>
                  </a:moveTo>
                  <a:lnTo>
                    <a:pt x="83691" y="174202"/>
                  </a:lnTo>
                  <a:lnTo>
                    <a:pt x="58712" y="174202"/>
                  </a:lnTo>
                  <a:lnTo>
                    <a:pt x="58712" y="22132"/>
                  </a:lnTo>
                  <a:lnTo>
                    <a:pt x="0" y="22132"/>
                  </a:lnTo>
                  <a:lnTo>
                    <a:pt x="0" y="0"/>
                  </a:lnTo>
                  <a:lnTo>
                    <a:pt x="142403" y="0"/>
                  </a:lnTo>
                  <a:lnTo>
                    <a:pt x="142403" y="22132"/>
                  </a:lnTo>
                  <a:lnTo>
                    <a:pt x="83691" y="22132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7" name="Freeform 77">
              <a:extLst>
                <a:ext uri="{FF2B5EF4-FFF2-40B4-BE49-F238E27FC236}">
                  <a16:creationId xmlns:a16="http://schemas.microsoft.com/office/drawing/2014/main" id="{C1756F0A-C808-D2CB-1DDB-03388EA7F1AF}"/>
                </a:ext>
              </a:extLst>
            </p:cNvPr>
            <p:cNvSpPr/>
            <p:nvPr/>
          </p:nvSpPr>
          <p:spPr>
            <a:xfrm>
              <a:off x="2392405" y="2401290"/>
              <a:ext cx="113489" cy="174103"/>
            </a:xfrm>
            <a:custGeom>
              <a:avLst/>
              <a:gdLst>
                <a:gd name="connsiteX0" fmla="*/ 89100 w 113489"/>
                <a:gd name="connsiteY0" fmla="*/ 174104 h 174103"/>
                <a:gd name="connsiteX1" fmla="*/ 89100 w 113489"/>
                <a:gd name="connsiteY1" fmla="*/ 105151 h 174103"/>
                <a:gd name="connsiteX2" fmla="*/ 82708 w 113489"/>
                <a:gd name="connsiteY2" fmla="*/ 78494 h 174103"/>
                <a:gd name="connsiteX3" fmla="*/ 58122 w 113489"/>
                <a:gd name="connsiteY3" fmla="*/ 68264 h 174103"/>
                <a:gd name="connsiteX4" fmla="*/ 44353 w 113489"/>
                <a:gd name="connsiteY4" fmla="*/ 70920 h 174103"/>
                <a:gd name="connsiteX5" fmla="*/ 33634 w 113489"/>
                <a:gd name="connsiteY5" fmla="*/ 78396 h 174103"/>
                <a:gd name="connsiteX6" fmla="*/ 26750 w 113489"/>
                <a:gd name="connsiteY6" fmla="*/ 89708 h 174103"/>
                <a:gd name="connsiteX7" fmla="*/ 24291 w 113489"/>
                <a:gd name="connsiteY7" fmla="*/ 104069 h 174103"/>
                <a:gd name="connsiteX8" fmla="*/ 24291 w 113489"/>
                <a:gd name="connsiteY8" fmla="*/ 174104 h 174103"/>
                <a:gd name="connsiteX9" fmla="*/ 0 w 113489"/>
                <a:gd name="connsiteY9" fmla="*/ 174104 h 174103"/>
                <a:gd name="connsiteX10" fmla="*/ 0 w 113489"/>
                <a:gd name="connsiteY10" fmla="*/ 0 h 174103"/>
                <a:gd name="connsiteX11" fmla="*/ 24291 w 113489"/>
                <a:gd name="connsiteY11" fmla="*/ 0 h 174103"/>
                <a:gd name="connsiteX12" fmla="*/ 24291 w 113489"/>
                <a:gd name="connsiteY12" fmla="*/ 63740 h 174103"/>
                <a:gd name="connsiteX13" fmla="*/ 61367 w 113489"/>
                <a:gd name="connsiteY13" fmla="*/ 46723 h 174103"/>
                <a:gd name="connsiteX14" fmla="*/ 101197 w 113489"/>
                <a:gd name="connsiteY14" fmla="*/ 61772 h 174103"/>
                <a:gd name="connsiteX15" fmla="*/ 113490 w 113489"/>
                <a:gd name="connsiteY15" fmla="*/ 100233 h 174103"/>
                <a:gd name="connsiteX16" fmla="*/ 113490 w 113489"/>
                <a:gd name="connsiteY16" fmla="*/ 174104 h 174103"/>
                <a:gd name="connsiteX17" fmla="*/ 89100 w 113489"/>
                <a:gd name="connsiteY17" fmla="*/ 174104 h 174103"/>
                <a:gd name="connsiteX18" fmla="*/ 89100 w 113489"/>
                <a:gd name="connsiteY18" fmla="*/ 174104 h 17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89" h="174103">
                  <a:moveTo>
                    <a:pt x="89100" y="174104"/>
                  </a:moveTo>
                  <a:lnTo>
                    <a:pt x="89100" y="105151"/>
                  </a:lnTo>
                  <a:cubicBezTo>
                    <a:pt x="89100" y="93249"/>
                    <a:pt x="86937" y="84396"/>
                    <a:pt x="82708" y="78494"/>
                  </a:cubicBezTo>
                  <a:cubicBezTo>
                    <a:pt x="77791" y="71707"/>
                    <a:pt x="69628" y="68264"/>
                    <a:pt x="58122" y="68264"/>
                  </a:cubicBezTo>
                  <a:cubicBezTo>
                    <a:pt x="53106" y="68264"/>
                    <a:pt x="48484" y="69150"/>
                    <a:pt x="44353" y="70920"/>
                  </a:cubicBezTo>
                  <a:cubicBezTo>
                    <a:pt x="40223" y="72691"/>
                    <a:pt x="36584" y="75150"/>
                    <a:pt x="33634" y="78396"/>
                  </a:cubicBezTo>
                  <a:cubicBezTo>
                    <a:pt x="30683" y="81543"/>
                    <a:pt x="28323" y="85380"/>
                    <a:pt x="26750" y="89708"/>
                  </a:cubicBezTo>
                  <a:cubicBezTo>
                    <a:pt x="25078" y="94036"/>
                    <a:pt x="24291" y="98856"/>
                    <a:pt x="24291" y="104069"/>
                  </a:cubicBezTo>
                  <a:lnTo>
                    <a:pt x="24291" y="174104"/>
                  </a:lnTo>
                  <a:lnTo>
                    <a:pt x="0" y="174104"/>
                  </a:lnTo>
                  <a:lnTo>
                    <a:pt x="0" y="0"/>
                  </a:lnTo>
                  <a:lnTo>
                    <a:pt x="24291" y="0"/>
                  </a:lnTo>
                  <a:lnTo>
                    <a:pt x="24291" y="63740"/>
                  </a:lnTo>
                  <a:cubicBezTo>
                    <a:pt x="32552" y="52428"/>
                    <a:pt x="44845" y="46723"/>
                    <a:pt x="61367" y="46723"/>
                  </a:cubicBezTo>
                  <a:cubicBezTo>
                    <a:pt x="78577" y="46723"/>
                    <a:pt x="91854" y="51739"/>
                    <a:pt x="101197" y="61772"/>
                  </a:cubicBezTo>
                  <a:cubicBezTo>
                    <a:pt x="109457" y="70527"/>
                    <a:pt x="113490" y="83314"/>
                    <a:pt x="113490" y="100233"/>
                  </a:cubicBezTo>
                  <a:lnTo>
                    <a:pt x="113490" y="174104"/>
                  </a:lnTo>
                  <a:lnTo>
                    <a:pt x="89100" y="174104"/>
                  </a:lnTo>
                  <a:lnTo>
                    <a:pt x="89100" y="174104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035250C9-FE88-2BF6-97B3-D20C8D13B1F6}"/>
                </a:ext>
              </a:extLst>
            </p:cNvPr>
            <p:cNvSpPr/>
            <p:nvPr/>
          </p:nvSpPr>
          <p:spPr>
            <a:xfrm>
              <a:off x="2533332" y="2448308"/>
              <a:ext cx="121652" cy="130036"/>
            </a:xfrm>
            <a:custGeom>
              <a:avLst/>
              <a:gdLst>
                <a:gd name="connsiteX0" fmla="*/ 95591 w 121652"/>
                <a:gd name="connsiteY0" fmla="*/ 39837 h 130036"/>
                <a:gd name="connsiteX1" fmla="*/ 88313 w 121652"/>
                <a:gd name="connsiteY1" fmla="*/ 29312 h 130036"/>
                <a:gd name="connsiteX2" fmla="*/ 76906 w 121652"/>
                <a:gd name="connsiteY2" fmla="*/ 22722 h 130036"/>
                <a:gd name="connsiteX3" fmla="*/ 61957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591 w 121652"/>
                <a:gd name="connsiteY8" fmla="*/ 39837 h 130036"/>
                <a:gd name="connsiteX9" fmla="*/ 95591 w 121652"/>
                <a:gd name="connsiteY9" fmla="*/ 39837 h 130036"/>
                <a:gd name="connsiteX10" fmla="*/ 95591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2 w 121652"/>
                <a:gd name="connsiteY18" fmla="*/ 95118 h 130036"/>
                <a:gd name="connsiteX19" fmla="*/ 115162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1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934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591" y="39837"/>
                  </a:moveTo>
                  <a:cubicBezTo>
                    <a:pt x="93919" y="35706"/>
                    <a:pt x="91460" y="32165"/>
                    <a:pt x="88313" y="29312"/>
                  </a:cubicBezTo>
                  <a:cubicBezTo>
                    <a:pt x="85167" y="26460"/>
                    <a:pt x="81429" y="24296"/>
                    <a:pt x="76906" y="22722"/>
                  </a:cubicBezTo>
                  <a:cubicBezTo>
                    <a:pt x="72480" y="21247"/>
                    <a:pt x="67563" y="20460"/>
                    <a:pt x="61957" y="20460"/>
                  </a:cubicBezTo>
                  <a:cubicBezTo>
                    <a:pt x="56942" y="20460"/>
                    <a:pt x="52221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591" y="39837"/>
                  </a:cubicBezTo>
                  <a:lnTo>
                    <a:pt x="95591" y="39837"/>
                  </a:lnTo>
                  <a:lnTo>
                    <a:pt x="95591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1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2" y="95118"/>
                  </a:cubicBezTo>
                  <a:lnTo>
                    <a:pt x="115162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4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1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934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3C19656D-7450-35C4-8DBB-4885174B4C9B}"/>
                </a:ext>
              </a:extLst>
            </p:cNvPr>
            <p:cNvSpPr/>
            <p:nvPr/>
          </p:nvSpPr>
          <p:spPr>
            <a:xfrm>
              <a:off x="2683799" y="2448210"/>
              <a:ext cx="64120" cy="127184"/>
            </a:xfrm>
            <a:custGeom>
              <a:avLst/>
              <a:gdLst>
                <a:gd name="connsiteX0" fmla="*/ 51828 w 64120"/>
                <a:gd name="connsiteY0" fmla="*/ 23607 h 127184"/>
                <a:gd name="connsiteX1" fmla="*/ 39928 w 64120"/>
                <a:gd name="connsiteY1" fmla="*/ 25771 h 127184"/>
                <a:gd name="connsiteX2" fmla="*/ 31274 w 64120"/>
                <a:gd name="connsiteY2" fmla="*/ 31968 h 127184"/>
                <a:gd name="connsiteX3" fmla="*/ 26061 w 64120"/>
                <a:gd name="connsiteY3" fmla="*/ 41608 h 127184"/>
                <a:gd name="connsiteX4" fmla="*/ 24291 w 64120"/>
                <a:gd name="connsiteY4" fmla="*/ 54002 h 127184"/>
                <a:gd name="connsiteX5" fmla="*/ 24291 w 64120"/>
                <a:gd name="connsiteY5" fmla="*/ 127184 h 127184"/>
                <a:gd name="connsiteX6" fmla="*/ 0 w 64120"/>
                <a:gd name="connsiteY6" fmla="*/ 127184 h 127184"/>
                <a:gd name="connsiteX7" fmla="*/ 0 w 64120"/>
                <a:gd name="connsiteY7" fmla="*/ 2853 h 127184"/>
                <a:gd name="connsiteX8" fmla="*/ 24291 w 64120"/>
                <a:gd name="connsiteY8" fmla="*/ 2853 h 127184"/>
                <a:gd name="connsiteX9" fmla="*/ 24291 w 64120"/>
                <a:gd name="connsiteY9" fmla="*/ 17902 h 127184"/>
                <a:gd name="connsiteX10" fmla="*/ 57925 w 64120"/>
                <a:gd name="connsiteY10" fmla="*/ 0 h 127184"/>
                <a:gd name="connsiteX11" fmla="*/ 60777 w 64120"/>
                <a:gd name="connsiteY11" fmla="*/ 197 h 127184"/>
                <a:gd name="connsiteX12" fmla="*/ 64121 w 64120"/>
                <a:gd name="connsiteY12" fmla="*/ 590 h 127184"/>
                <a:gd name="connsiteX13" fmla="*/ 64121 w 64120"/>
                <a:gd name="connsiteY13" fmla="*/ 25083 h 127184"/>
                <a:gd name="connsiteX14" fmla="*/ 51828 w 64120"/>
                <a:gd name="connsiteY14" fmla="*/ 23607 h 127184"/>
                <a:gd name="connsiteX15" fmla="*/ 51828 w 64120"/>
                <a:gd name="connsiteY15" fmla="*/ 23607 h 12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20" h="127184">
                  <a:moveTo>
                    <a:pt x="51828" y="23607"/>
                  </a:moveTo>
                  <a:cubicBezTo>
                    <a:pt x="47304" y="23607"/>
                    <a:pt x="43370" y="24394"/>
                    <a:pt x="39928" y="25771"/>
                  </a:cubicBezTo>
                  <a:cubicBezTo>
                    <a:pt x="36486" y="27247"/>
                    <a:pt x="33634" y="29312"/>
                    <a:pt x="31274" y="31968"/>
                  </a:cubicBezTo>
                  <a:cubicBezTo>
                    <a:pt x="28913" y="34624"/>
                    <a:pt x="27242" y="37870"/>
                    <a:pt x="26061" y="41608"/>
                  </a:cubicBezTo>
                  <a:cubicBezTo>
                    <a:pt x="24881" y="45346"/>
                    <a:pt x="24291" y="49477"/>
                    <a:pt x="24291" y="54002"/>
                  </a:cubicBezTo>
                  <a:lnTo>
                    <a:pt x="24291" y="127184"/>
                  </a:lnTo>
                  <a:lnTo>
                    <a:pt x="0" y="127184"/>
                  </a:lnTo>
                  <a:lnTo>
                    <a:pt x="0" y="2853"/>
                  </a:lnTo>
                  <a:lnTo>
                    <a:pt x="24291" y="2853"/>
                  </a:lnTo>
                  <a:lnTo>
                    <a:pt x="24291" y="17902"/>
                  </a:lnTo>
                  <a:cubicBezTo>
                    <a:pt x="32749" y="5902"/>
                    <a:pt x="43960" y="0"/>
                    <a:pt x="57925" y="0"/>
                  </a:cubicBezTo>
                  <a:cubicBezTo>
                    <a:pt x="58810" y="0"/>
                    <a:pt x="59695" y="98"/>
                    <a:pt x="60777" y="197"/>
                  </a:cubicBezTo>
                  <a:cubicBezTo>
                    <a:pt x="61859" y="295"/>
                    <a:pt x="62941" y="492"/>
                    <a:pt x="64121" y="590"/>
                  </a:cubicBezTo>
                  <a:lnTo>
                    <a:pt x="64121" y="25083"/>
                  </a:lnTo>
                  <a:cubicBezTo>
                    <a:pt x="60384" y="24099"/>
                    <a:pt x="56253" y="23607"/>
                    <a:pt x="51828" y="23607"/>
                  </a:cubicBezTo>
                  <a:lnTo>
                    <a:pt x="51828" y="2360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CA78E9C1-C4C8-966B-3FDB-E644283D7289}"/>
                </a:ext>
              </a:extLst>
            </p:cNvPr>
            <p:cNvSpPr/>
            <p:nvPr/>
          </p:nvSpPr>
          <p:spPr>
            <a:xfrm>
              <a:off x="2764639" y="2447915"/>
              <a:ext cx="116341" cy="130430"/>
            </a:xfrm>
            <a:custGeom>
              <a:avLst/>
              <a:gdLst>
                <a:gd name="connsiteX0" fmla="*/ 92837 w 116341"/>
                <a:gd name="connsiteY0" fmla="*/ 65117 h 130430"/>
                <a:gd name="connsiteX1" fmla="*/ 78086 w 116341"/>
                <a:gd name="connsiteY1" fmla="*/ 65117 h 130430"/>
                <a:gd name="connsiteX2" fmla="*/ 23209 w 116341"/>
                <a:gd name="connsiteY2" fmla="*/ 90790 h 130430"/>
                <a:gd name="connsiteX3" fmla="*/ 45533 w 116341"/>
                <a:gd name="connsiteY3" fmla="*/ 109971 h 130430"/>
                <a:gd name="connsiteX4" fmla="*/ 92837 w 116341"/>
                <a:gd name="connsiteY4" fmla="*/ 93347 h 130430"/>
                <a:gd name="connsiteX5" fmla="*/ 92837 w 116341"/>
                <a:gd name="connsiteY5" fmla="*/ 65117 h 130430"/>
                <a:gd name="connsiteX6" fmla="*/ 92837 w 116341"/>
                <a:gd name="connsiteY6" fmla="*/ 65117 h 130430"/>
                <a:gd name="connsiteX7" fmla="*/ 92837 w 116341"/>
                <a:gd name="connsiteY7" fmla="*/ 127479 h 130430"/>
                <a:gd name="connsiteX8" fmla="*/ 92837 w 116341"/>
                <a:gd name="connsiteY8" fmla="*/ 115872 h 130430"/>
                <a:gd name="connsiteX9" fmla="*/ 46222 w 116341"/>
                <a:gd name="connsiteY9" fmla="*/ 130430 h 130430"/>
                <a:gd name="connsiteX10" fmla="*/ 27635 w 116341"/>
                <a:gd name="connsiteY10" fmla="*/ 128070 h 130430"/>
                <a:gd name="connsiteX11" fmla="*/ 13375 w 116341"/>
                <a:gd name="connsiteY11" fmla="*/ 121282 h 130430"/>
                <a:gd name="connsiteX12" fmla="*/ 3344 w 116341"/>
                <a:gd name="connsiteY12" fmla="*/ 108495 h 130430"/>
                <a:gd name="connsiteX13" fmla="*/ 0 w 116341"/>
                <a:gd name="connsiteY13" fmla="*/ 90691 h 130430"/>
                <a:gd name="connsiteX14" fmla="*/ 15047 w 116341"/>
                <a:gd name="connsiteY14" fmla="*/ 59608 h 130430"/>
                <a:gd name="connsiteX15" fmla="*/ 52811 w 116341"/>
                <a:gd name="connsiteY15" fmla="*/ 47510 h 130430"/>
                <a:gd name="connsiteX16" fmla="*/ 67661 w 116341"/>
                <a:gd name="connsiteY16" fmla="*/ 46723 h 130430"/>
                <a:gd name="connsiteX17" fmla="*/ 93132 w 116341"/>
                <a:gd name="connsiteY17" fmla="*/ 46526 h 130430"/>
                <a:gd name="connsiteX18" fmla="*/ 86150 w 116341"/>
                <a:gd name="connsiteY18" fmla="*/ 27935 h 130430"/>
                <a:gd name="connsiteX19" fmla="*/ 58515 w 116341"/>
                <a:gd name="connsiteY19" fmla="*/ 19771 h 130430"/>
                <a:gd name="connsiteX20" fmla="*/ 10523 w 116341"/>
                <a:gd name="connsiteY20" fmla="*/ 36296 h 130430"/>
                <a:gd name="connsiteX21" fmla="*/ 10523 w 116341"/>
                <a:gd name="connsiteY21" fmla="*/ 15246 h 130430"/>
                <a:gd name="connsiteX22" fmla="*/ 59400 w 116341"/>
                <a:gd name="connsiteY22" fmla="*/ 0 h 130430"/>
                <a:gd name="connsiteX23" fmla="*/ 98541 w 116341"/>
                <a:gd name="connsiteY23" fmla="*/ 9345 h 130430"/>
                <a:gd name="connsiteX24" fmla="*/ 116342 w 116341"/>
                <a:gd name="connsiteY24" fmla="*/ 43477 h 130430"/>
                <a:gd name="connsiteX25" fmla="*/ 116342 w 116341"/>
                <a:gd name="connsiteY25" fmla="*/ 127479 h 130430"/>
                <a:gd name="connsiteX26" fmla="*/ 92837 w 116341"/>
                <a:gd name="connsiteY26" fmla="*/ 127479 h 130430"/>
                <a:gd name="connsiteX27" fmla="*/ 92837 w 116341"/>
                <a:gd name="connsiteY27" fmla="*/ 127479 h 1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341" h="130430">
                  <a:moveTo>
                    <a:pt x="92837" y="65117"/>
                  </a:moveTo>
                  <a:lnTo>
                    <a:pt x="78086" y="65117"/>
                  </a:lnTo>
                  <a:cubicBezTo>
                    <a:pt x="41501" y="65117"/>
                    <a:pt x="23209" y="73674"/>
                    <a:pt x="23209" y="90790"/>
                  </a:cubicBezTo>
                  <a:cubicBezTo>
                    <a:pt x="23209" y="103577"/>
                    <a:pt x="30683" y="109971"/>
                    <a:pt x="45533" y="109971"/>
                  </a:cubicBezTo>
                  <a:cubicBezTo>
                    <a:pt x="58810" y="109971"/>
                    <a:pt x="74545" y="104462"/>
                    <a:pt x="92837" y="93347"/>
                  </a:cubicBezTo>
                  <a:lnTo>
                    <a:pt x="92837" y="65117"/>
                  </a:lnTo>
                  <a:lnTo>
                    <a:pt x="92837" y="65117"/>
                  </a:lnTo>
                  <a:close/>
                  <a:moveTo>
                    <a:pt x="92837" y="127479"/>
                  </a:moveTo>
                  <a:lnTo>
                    <a:pt x="92837" y="115872"/>
                  </a:lnTo>
                  <a:cubicBezTo>
                    <a:pt x="77889" y="125610"/>
                    <a:pt x="62449" y="130430"/>
                    <a:pt x="46222" y="130430"/>
                  </a:cubicBezTo>
                  <a:cubicBezTo>
                    <a:pt x="39240" y="130430"/>
                    <a:pt x="33044" y="129643"/>
                    <a:pt x="27635" y="128070"/>
                  </a:cubicBezTo>
                  <a:cubicBezTo>
                    <a:pt x="22226" y="126496"/>
                    <a:pt x="17505" y="124233"/>
                    <a:pt x="13375" y="121282"/>
                  </a:cubicBezTo>
                  <a:cubicBezTo>
                    <a:pt x="8949" y="117840"/>
                    <a:pt x="5606" y="113512"/>
                    <a:pt x="3344" y="108495"/>
                  </a:cubicBezTo>
                  <a:cubicBezTo>
                    <a:pt x="1082" y="103479"/>
                    <a:pt x="0" y="97577"/>
                    <a:pt x="0" y="90691"/>
                  </a:cubicBezTo>
                  <a:cubicBezTo>
                    <a:pt x="0" y="77412"/>
                    <a:pt x="5016" y="67084"/>
                    <a:pt x="15047" y="59608"/>
                  </a:cubicBezTo>
                  <a:cubicBezTo>
                    <a:pt x="23996" y="53116"/>
                    <a:pt x="36584" y="49083"/>
                    <a:pt x="52811" y="47510"/>
                  </a:cubicBezTo>
                  <a:cubicBezTo>
                    <a:pt x="56056" y="47116"/>
                    <a:pt x="60974" y="46919"/>
                    <a:pt x="67661" y="46723"/>
                  </a:cubicBezTo>
                  <a:cubicBezTo>
                    <a:pt x="74250" y="46624"/>
                    <a:pt x="82806" y="46526"/>
                    <a:pt x="93132" y="46526"/>
                  </a:cubicBezTo>
                  <a:cubicBezTo>
                    <a:pt x="93132" y="38263"/>
                    <a:pt x="90772" y="32067"/>
                    <a:pt x="86150" y="27935"/>
                  </a:cubicBezTo>
                  <a:cubicBezTo>
                    <a:pt x="80249" y="22525"/>
                    <a:pt x="71005" y="19771"/>
                    <a:pt x="58515" y="19771"/>
                  </a:cubicBezTo>
                  <a:cubicBezTo>
                    <a:pt x="41305" y="19771"/>
                    <a:pt x="25275" y="25279"/>
                    <a:pt x="10523" y="36296"/>
                  </a:cubicBezTo>
                  <a:lnTo>
                    <a:pt x="10523" y="15246"/>
                  </a:lnTo>
                  <a:cubicBezTo>
                    <a:pt x="25471" y="5115"/>
                    <a:pt x="41698" y="0"/>
                    <a:pt x="59400" y="0"/>
                  </a:cubicBezTo>
                  <a:cubicBezTo>
                    <a:pt x="75627" y="0"/>
                    <a:pt x="88707" y="3148"/>
                    <a:pt x="98541" y="9345"/>
                  </a:cubicBezTo>
                  <a:cubicBezTo>
                    <a:pt x="110441" y="16820"/>
                    <a:pt x="116342" y="28132"/>
                    <a:pt x="116342" y="43477"/>
                  </a:cubicBezTo>
                  <a:lnTo>
                    <a:pt x="116342" y="127479"/>
                  </a:lnTo>
                  <a:lnTo>
                    <a:pt x="92837" y="127479"/>
                  </a:lnTo>
                  <a:lnTo>
                    <a:pt x="92837" y="127479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1" name="Freeform 81">
              <a:extLst>
                <a:ext uri="{FF2B5EF4-FFF2-40B4-BE49-F238E27FC236}">
                  <a16:creationId xmlns:a16="http://schemas.microsoft.com/office/drawing/2014/main" id="{4C952CB9-8784-CE68-FC70-BE0102DF5B83}"/>
                </a:ext>
              </a:extLst>
            </p:cNvPr>
            <p:cNvSpPr/>
            <p:nvPr/>
          </p:nvSpPr>
          <p:spPr>
            <a:xfrm>
              <a:off x="2913533" y="2448308"/>
              <a:ext cx="128339" cy="177054"/>
            </a:xfrm>
            <a:custGeom>
              <a:avLst/>
              <a:gdLst>
                <a:gd name="connsiteX0" fmla="*/ 104049 w 128339"/>
                <a:gd name="connsiteY0" fmla="*/ 65117 h 177054"/>
                <a:gd name="connsiteX1" fmla="*/ 64219 w 128339"/>
                <a:gd name="connsiteY1" fmla="*/ 21443 h 177054"/>
                <a:gd name="connsiteX2" fmla="*/ 35306 w 128339"/>
                <a:gd name="connsiteY2" fmla="*/ 34034 h 177054"/>
                <a:gd name="connsiteX3" fmla="*/ 24586 w 128339"/>
                <a:gd name="connsiteY3" fmla="*/ 65117 h 177054"/>
                <a:gd name="connsiteX4" fmla="*/ 35306 w 128339"/>
                <a:gd name="connsiteY4" fmla="*/ 95905 h 177054"/>
                <a:gd name="connsiteX5" fmla="*/ 64219 w 128339"/>
                <a:gd name="connsiteY5" fmla="*/ 108200 h 177054"/>
                <a:gd name="connsiteX6" fmla="*/ 104049 w 128339"/>
                <a:gd name="connsiteY6" fmla="*/ 65117 h 177054"/>
                <a:gd name="connsiteX7" fmla="*/ 104049 w 128339"/>
                <a:gd name="connsiteY7" fmla="*/ 65117 h 177054"/>
                <a:gd name="connsiteX8" fmla="*/ 104049 w 128339"/>
                <a:gd name="connsiteY8" fmla="*/ 65117 h 177054"/>
                <a:gd name="connsiteX9" fmla="*/ 128340 w 128339"/>
                <a:gd name="connsiteY9" fmla="*/ 65117 h 177054"/>
                <a:gd name="connsiteX10" fmla="*/ 124111 w 128339"/>
                <a:gd name="connsiteY10" fmla="*/ 92167 h 177054"/>
                <a:gd name="connsiteX11" fmla="*/ 111916 w 128339"/>
                <a:gd name="connsiteY11" fmla="*/ 112626 h 177054"/>
                <a:gd name="connsiteX12" fmla="*/ 92444 w 128339"/>
                <a:gd name="connsiteY12" fmla="*/ 125512 h 177054"/>
                <a:gd name="connsiteX13" fmla="*/ 66088 w 128339"/>
                <a:gd name="connsiteY13" fmla="*/ 130037 h 177054"/>
                <a:gd name="connsiteX14" fmla="*/ 24291 w 128339"/>
                <a:gd name="connsiteY14" fmla="*/ 110266 h 177054"/>
                <a:gd name="connsiteX15" fmla="*/ 24291 w 128339"/>
                <a:gd name="connsiteY15" fmla="*/ 177055 h 177054"/>
                <a:gd name="connsiteX16" fmla="*/ 0 w 128339"/>
                <a:gd name="connsiteY16" fmla="*/ 177055 h 177054"/>
                <a:gd name="connsiteX17" fmla="*/ 0 w 128339"/>
                <a:gd name="connsiteY17" fmla="*/ 2951 h 177054"/>
                <a:gd name="connsiteX18" fmla="*/ 24291 w 128339"/>
                <a:gd name="connsiteY18" fmla="*/ 2951 h 177054"/>
                <a:gd name="connsiteX19" fmla="*/ 24291 w 128339"/>
                <a:gd name="connsiteY19" fmla="*/ 19574 h 177054"/>
                <a:gd name="connsiteX20" fmla="*/ 66088 w 128339"/>
                <a:gd name="connsiteY20" fmla="*/ 0 h 177054"/>
                <a:gd name="connsiteX21" fmla="*/ 92444 w 128339"/>
                <a:gd name="connsiteY21" fmla="*/ 4525 h 177054"/>
                <a:gd name="connsiteX22" fmla="*/ 111916 w 128339"/>
                <a:gd name="connsiteY22" fmla="*/ 17509 h 177054"/>
                <a:gd name="connsiteX23" fmla="*/ 124111 w 128339"/>
                <a:gd name="connsiteY23" fmla="*/ 38067 h 177054"/>
                <a:gd name="connsiteX24" fmla="*/ 128340 w 128339"/>
                <a:gd name="connsiteY24" fmla="*/ 65117 h 177054"/>
                <a:gd name="connsiteX25" fmla="*/ 128340 w 128339"/>
                <a:gd name="connsiteY25" fmla="*/ 65117 h 1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339" h="177054">
                  <a:moveTo>
                    <a:pt x="104049" y="65117"/>
                  </a:moveTo>
                  <a:cubicBezTo>
                    <a:pt x="104049" y="36001"/>
                    <a:pt x="90772" y="21443"/>
                    <a:pt x="64219" y="21443"/>
                  </a:cubicBezTo>
                  <a:cubicBezTo>
                    <a:pt x="52516" y="21443"/>
                    <a:pt x="42878" y="25673"/>
                    <a:pt x="35306" y="34034"/>
                  </a:cubicBezTo>
                  <a:cubicBezTo>
                    <a:pt x="28126" y="42493"/>
                    <a:pt x="24586" y="52821"/>
                    <a:pt x="24586" y="65117"/>
                  </a:cubicBezTo>
                  <a:cubicBezTo>
                    <a:pt x="24586" y="77117"/>
                    <a:pt x="28126" y="87445"/>
                    <a:pt x="35306" y="95905"/>
                  </a:cubicBezTo>
                  <a:cubicBezTo>
                    <a:pt x="42780" y="104167"/>
                    <a:pt x="52418" y="108200"/>
                    <a:pt x="64219" y="108200"/>
                  </a:cubicBezTo>
                  <a:cubicBezTo>
                    <a:pt x="90772" y="108200"/>
                    <a:pt x="104049" y="93839"/>
                    <a:pt x="104049" y="65117"/>
                  </a:cubicBezTo>
                  <a:lnTo>
                    <a:pt x="104049" y="65117"/>
                  </a:lnTo>
                  <a:lnTo>
                    <a:pt x="104049" y="65117"/>
                  </a:lnTo>
                  <a:close/>
                  <a:moveTo>
                    <a:pt x="128340" y="65117"/>
                  </a:moveTo>
                  <a:cubicBezTo>
                    <a:pt x="128340" y="75150"/>
                    <a:pt x="126963" y="84101"/>
                    <a:pt x="124111" y="92167"/>
                  </a:cubicBezTo>
                  <a:cubicBezTo>
                    <a:pt x="121357" y="100134"/>
                    <a:pt x="117227" y="107020"/>
                    <a:pt x="111916" y="112626"/>
                  </a:cubicBezTo>
                  <a:cubicBezTo>
                    <a:pt x="106605" y="118233"/>
                    <a:pt x="100115" y="122561"/>
                    <a:pt x="92444" y="125512"/>
                  </a:cubicBezTo>
                  <a:cubicBezTo>
                    <a:pt x="84773" y="128463"/>
                    <a:pt x="76020" y="130037"/>
                    <a:pt x="66088" y="130037"/>
                  </a:cubicBezTo>
                  <a:cubicBezTo>
                    <a:pt x="47795" y="130037"/>
                    <a:pt x="33929" y="123446"/>
                    <a:pt x="24291" y="110266"/>
                  </a:cubicBezTo>
                  <a:lnTo>
                    <a:pt x="24291" y="177055"/>
                  </a:lnTo>
                  <a:lnTo>
                    <a:pt x="0" y="177055"/>
                  </a:lnTo>
                  <a:lnTo>
                    <a:pt x="0" y="2951"/>
                  </a:lnTo>
                  <a:lnTo>
                    <a:pt x="24291" y="2951"/>
                  </a:lnTo>
                  <a:lnTo>
                    <a:pt x="24291" y="19574"/>
                  </a:lnTo>
                  <a:cubicBezTo>
                    <a:pt x="33634" y="6492"/>
                    <a:pt x="47599" y="0"/>
                    <a:pt x="66088" y="0"/>
                  </a:cubicBezTo>
                  <a:cubicBezTo>
                    <a:pt x="75922" y="0"/>
                    <a:pt x="84675" y="1475"/>
                    <a:pt x="92444" y="4525"/>
                  </a:cubicBezTo>
                  <a:cubicBezTo>
                    <a:pt x="100115" y="7574"/>
                    <a:pt x="106605" y="11902"/>
                    <a:pt x="111916" y="17509"/>
                  </a:cubicBezTo>
                  <a:cubicBezTo>
                    <a:pt x="117227" y="23115"/>
                    <a:pt x="121259" y="30001"/>
                    <a:pt x="124111" y="38067"/>
                  </a:cubicBezTo>
                  <a:cubicBezTo>
                    <a:pt x="126963" y="46034"/>
                    <a:pt x="128340" y="55084"/>
                    <a:pt x="128340" y="65117"/>
                  </a:cubicBezTo>
                  <a:lnTo>
                    <a:pt x="128340" y="6511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2" name="Freeform 82">
              <a:extLst>
                <a:ext uri="{FF2B5EF4-FFF2-40B4-BE49-F238E27FC236}">
                  <a16:creationId xmlns:a16="http://schemas.microsoft.com/office/drawing/2014/main" id="{8010B3D2-EF14-584C-C435-6F16C9023FD4}"/>
                </a:ext>
              </a:extLst>
            </p:cNvPr>
            <p:cNvSpPr/>
            <p:nvPr/>
          </p:nvSpPr>
          <p:spPr>
            <a:xfrm>
              <a:off x="3064787" y="2448308"/>
              <a:ext cx="121652" cy="130036"/>
            </a:xfrm>
            <a:custGeom>
              <a:avLst/>
              <a:gdLst>
                <a:gd name="connsiteX0" fmla="*/ 95492 w 121652"/>
                <a:gd name="connsiteY0" fmla="*/ 39837 h 130036"/>
                <a:gd name="connsiteX1" fmla="*/ 88215 w 121652"/>
                <a:gd name="connsiteY1" fmla="*/ 29312 h 130036"/>
                <a:gd name="connsiteX2" fmla="*/ 76807 w 121652"/>
                <a:gd name="connsiteY2" fmla="*/ 22722 h 130036"/>
                <a:gd name="connsiteX3" fmla="*/ 61859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492 w 121652"/>
                <a:gd name="connsiteY8" fmla="*/ 39837 h 130036"/>
                <a:gd name="connsiteX9" fmla="*/ 95492 w 121652"/>
                <a:gd name="connsiteY9" fmla="*/ 39837 h 130036"/>
                <a:gd name="connsiteX10" fmla="*/ 95492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1 w 121652"/>
                <a:gd name="connsiteY18" fmla="*/ 95118 h 130036"/>
                <a:gd name="connsiteX19" fmla="*/ 115161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0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835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492" y="39837"/>
                  </a:moveTo>
                  <a:cubicBezTo>
                    <a:pt x="93821" y="35706"/>
                    <a:pt x="91362" y="32165"/>
                    <a:pt x="88215" y="29312"/>
                  </a:cubicBezTo>
                  <a:cubicBezTo>
                    <a:pt x="85068" y="26460"/>
                    <a:pt x="81331" y="24296"/>
                    <a:pt x="76807" y="22722"/>
                  </a:cubicBezTo>
                  <a:cubicBezTo>
                    <a:pt x="72381" y="21247"/>
                    <a:pt x="67366" y="20460"/>
                    <a:pt x="61859" y="20460"/>
                  </a:cubicBezTo>
                  <a:cubicBezTo>
                    <a:pt x="56843" y="20460"/>
                    <a:pt x="52123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492" y="39837"/>
                  </a:cubicBezTo>
                  <a:lnTo>
                    <a:pt x="95492" y="39837"/>
                  </a:lnTo>
                  <a:lnTo>
                    <a:pt x="95492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0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1" y="95118"/>
                  </a:cubicBezTo>
                  <a:lnTo>
                    <a:pt x="115161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3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0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835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3" name="Freeform 83">
              <a:extLst>
                <a:ext uri="{FF2B5EF4-FFF2-40B4-BE49-F238E27FC236}">
                  <a16:creationId xmlns:a16="http://schemas.microsoft.com/office/drawing/2014/main" id="{0B06FA87-0427-A0A5-12D5-1B80F98D9EBE}"/>
                </a:ext>
              </a:extLst>
            </p:cNvPr>
            <p:cNvSpPr/>
            <p:nvPr/>
          </p:nvSpPr>
          <p:spPr>
            <a:xfrm>
              <a:off x="3215254" y="2450964"/>
              <a:ext cx="113489" cy="127282"/>
            </a:xfrm>
            <a:custGeom>
              <a:avLst/>
              <a:gdLst>
                <a:gd name="connsiteX0" fmla="*/ 89100 w 113489"/>
                <a:gd name="connsiteY0" fmla="*/ 124430 h 127282"/>
                <a:gd name="connsiteX1" fmla="*/ 89100 w 113489"/>
                <a:gd name="connsiteY1" fmla="*/ 110561 h 127282"/>
                <a:gd name="connsiteX2" fmla="*/ 52221 w 113489"/>
                <a:gd name="connsiteY2" fmla="*/ 127283 h 127282"/>
                <a:gd name="connsiteX3" fmla="*/ 29602 w 113489"/>
                <a:gd name="connsiteY3" fmla="*/ 123643 h 127282"/>
                <a:gd name="connsiteX4" fmla="*/ 13277 w 113489"/>
                <a:gd name="connsiteY4" fmla="*/ 113217 h 127282"/>
                <a:gd name="connsiteX5" fmla="*/ 3344 w 113489"/>
                <a:gd name="connsiteY5" fmla="*/ 96495 h 127282"/>
                <a:gd name="connsiteX6" fmla="*/ 0 w 113489"/>
                <a:gd name="connsiteY6" fmla="*/ 73970 h 127282"/>
                <a:gd name="connsiteX7" fmla="*/ 0 w 113489"/>
                <a:gd name="connsiteY7" fmla="*/ 0 h 127282"/>
                <a:gd name="connsiteX8" fmla="*/ 24291 w 113489"/>
                <a:gd name="connsiteY8" fmla="*/ 0 h 127282"/>
                <a:gd name="connsiteX9" fmla="*/ 24291 w 113489"/>
                <a:gd name="connsiteY9" fmla="*/ 68756 h 127282"/>
                <a:gd name="connsiteX10" fmla="*/ 55270 w 113489"/>
                <a:gd name="connsiteY10" fmla="*/ 105938 h 127282"/>
                <a:gd name="connsiteX11" fmla="*/ 69136 w 113489"/>
                <a:gd name="connsiteY11" fmla="*/ 103282 h 127282"/>
                <a:gd name="connsiteX12" fmla="*/ 79757 w 113489"/>
                <a:gd name="connsiteY12" fmla="*/ 95806 h 127282"/>
                <a:gd name="connsiteX13" fmla="*/ 86641 w 113489"/>
                <a:gd name="connsiteY13" fmla="*/ 84494 h 127282"/>
                <a:gd name="connsiteX14" fmla="*/ 89100 w 113489"/>
                <a:gd name="connsiteY14" fmla="*/ 70133 h 127282"/>
                <a:gd name="connsiteX15" fmla="*/ 89100 w 113489"/>
                <a:gd name="connsiteY15" fmla="*/ 0 h 127282"/>
                <a:gd name="connsiteX16" fmla="*/ 113490 w 113489"/>
                <a:gd name="connsiteY16" fmla="*/ 0 h 127282"/>
                <a:gd name="connsiteX17" fmla="*/ 113490 w 113489"/>
                <a:gd name="connsiteY17" fmla="*/ 124430 h 127282"/>
                <a:gd name="connsiteX18" fmla="*/ 89100 w 113489"/>
                <a:gd name="connsiteY18" fmla="*/ 124430 h 127282"/>
                <a:gd name="connsiteX19" fmla="*/ 89100 w 113489"/>
                <a:gd name="connsiteY19" fmla="*/ 124430 h 12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89" h="127282">
                  <a:moveTo>
                    <a:pt x="89100" y="124430"/>
                  </a:moveTo>
                  <a:lnTo>
                    <a:pt x="89100" y="110561"/>
                  </a:lnTo>
                  <a:cubicBezTo>
                    <a:pt x="81331" y="121774"/>
                    <a:pt x="69038" y="127283"/>
                    <a:pt x="52221" y="127283"/>
                  </a:cubicBezTo>
                  <a:cubicBezTo>
                    <a:pt x="43665" y="127283"/>
                    <a:pt x="36191" y="126102"/>
                    <a:pt x="29602" y="123643"/>
                  </a:cubicBezTo>
                  <a:cubicBezTo>
                    <a:pt x="23111" y="121282"/>
                    <a:pt x="17604" y="117741"/>
                    <a:pt x="13277" y="113217"/>
                  </a:cubicBezTo>
                  <a:cubicBezTo>
                    <a:pt x="8851" y="108692"/>
                    <a:pt x="5606" y="103085"/>
                    <a:pt x="3344" y="96495"/>
                  </a:cubicBezTo>
                  <a:cubicBezTo>
                    <a:pt x="1082" y="89904"/>
                    <a:pt x="0" y="82429"/>
                    <a:pt x="0" y="73970"/>
                  </a:cubicBezTo>
                  <a:lnTo>
                    <a:pt x="0" y="0"/>
                  </a:lnTo>
                  <a:lnTo>
                    <a:pt x="24291" y="0"/>
                  </a:lnTo>
                  <a:lnTo>
                    <a:pt x="24291" y="68756"/>
                  </a:lnTo>
                  <a:cubicBezTo>
                    <a:pt x="24291" y="93544"/>
                    <a:pt x="34617" y="105938"/>
                    <a:pt x="55270" y="105938"/>
                  </a:cubicBezTo>
                  <a:cubicBezTo>
                    <a:pt x="60383" y="105938"/>
                    <a:pt x="65006" y="105052"/>
                    <a:pt x="69136" y="103282"/>
                  </a:cubicBezTo>
                  <a:cubicBezTo>
                    <a:pt x="73267" y="101511"/>
                    <a:pt x="76807" y="99052"/>
                    <a:pt x="79757" y="95806"/>
                  </a:cubicBezTo>
                  <a:cubicBezTo>
                    <a:pt x="82708" y="92659"/>
                    <a:pt x="84970" y="88822"/>
                    <a:pt x="86641" y="84494"/>
                  </a:cubicBezTo>
                  <a:cubicBezTo>
                    <a:pt x="88313" y="80166"/>
                    <a:pt x="89100" y="75347"/>
                    <a:pt x="89100" y="70133"/>
                  </a:cubicBezTo>
                  <a:lnTo>
                    <a:pt x="89100" y="0"/>
                  </a:lnTo>
                  <a:lnTo>
                    <a:pt x="113490" y="0"/>
                  </a:lnTo>
                  <a:lnTo>
                    <a:pt x="113490" y="124430"/>
                  </a:lnTo>
                  <a:lnTo>
                    <a:pt x="89100" y="124430"/>
                  </a:lnTo>
                  <a:lnTo>
                    <a:pt x="89100" y="12443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08A0AE83-CED6-1078-91E7-62C311E658E0}"/>
                </a:ext>
              </a:extLst>
            </p:cNvPr>
            <p:cNvSpPr/>
            <p:nvPr/>
          </p:nvSpPr>
          <p:spPr>
            <a:xfrm>
              <a:off x="3350281" y="2414471"/>
              <a:ext cx="87821" cy="163775"/>
            </a:xfrm>
            <a:custGeom>
              <a:avLst/>
              <a:gdLst>
                <a:gd name="connsiteX0" fmla="*/ 77496 w 87821"/>
                <a:gd name="connsiteY0" fmla="*/ 163087 h 163775"/>
                <a:gd name="connsiteX1" fmla="*/ 69136 w 87821"/>
                <a:gd name="connsiteY1" fmla="*/ 163776 h 163775"/>
                <a:gd name="connsiteX2" fmla="*/ 50844 w 87821"/>
                <a:gd name="connsiteY2" fmla="*/ 160628 h 163775"/>
                <a:gd name="connsiteX3" fmla="*/ 36781 w 87821"/>
                <a:gd name="connsiteY3" fmla="*/ 151677 h 163775"/>
                <a:gd name="connsiteX4" fmla="*/ 27733 w 87821"/>
                <a:gd name="connsiteY4" fmla="*/ 137611 h 163775"/>
                <a:gd name="connsiteX5" fmla="*/ 24586 w 87821"/>
                <a:gd name="connsiteY5" fmla="*/ 119118 h 163775"/>
                <a:gd name="connsiteX6" fmla="*/ 24586 w 87821"/>
                <a:gd name="connsiteY6" fmla="*/ 55871 h 163775"/>
                <a:gd name="connsiteX7" fmla="*/ 0 w 87821"/>
                <a:gd name="connsiteY7" fmla="*/ 55871 h 163775"/>
                <a:gd name="connsiteX8" fmla="*/ 0 w 87821"/>
                <a:gd name="connsiteY8" fmla="*/ 36493 h 163775"/>
                <a:gd name="connsiteX9" fmla="*/ 24586 w 87821"/>
                <a:gd name="connsiteY9" fmla="*/ 36493 h 163775"/>
                <a:gd name="connsiteX10" fmla="*/ 24586 w 87821"/>
                <a:gd name="connsiteY10" fmla="*/ 0 h 163775"/>
                <a:gd name="connsiteX11" fmla="*/ 48877 w 87821"/>
                <a:gd name="connsiteY11" fmla="*/ 0 h 163775"/>
                <a:gd name="connsiteX12" fmla="*/ 48877 w 87821"/>
                <a:gd name="connsiteY12" fmla="*/ 36493 h 163775"/>
                <a:gd name="connsiteX13" fmla="*/ 87822 w 87821"/>
                <a:gd name="connsiteY13" fmla="*/ 36493 h 163775"/>
                <a:gd name="connsiteX14" fmla="*/ 87822 w 87821"/>
                <a:gd name="connsiteY14" fmla="*/ 55871 h 163775"/>
                <a:gd name="connsiteX15" fmla="*/ 48877 w 87821"/>
                <a:gd name="connsiteY15" fmla="*/ 55871 h 163775"/>
                <a:gd name="connsiteX16" fmla="*/ 48877 w 87821"/>
                <a:gd name="connsiteY16" fmla="*/ 118332 h 163775"/>
                <a:gd name="connsiteX17" fmla="*/ 69136 w 87821"/>
                <a:gd name="connsiteY17" fmla="*/ 141545 h 163775"/>
                <a:gd name="connsiteX18" fmla="*/ 78676 w 87821"/>
                <a:gd name="connsiteY18" fmla="*/ 140857 h 163775"/>
                <a:gd name="connsiteX19" fmla="*/ 87822 w 87821"/>
                <a:gd name="connsiteY19" fmla="*/ 138890 h 163775"/>
                <a:gd name="connsiteX20" fmla="*/ 87822 w 87821"/>
                <a:gd name="connsiteY20" fmla="*/ 161021 h 163775"/>
                <a:gd name="connsiteX21" fmla="*/ 77496 w 87821"/>
                <a:gd name="connsiteY21" fmla="*/ 163087 h 163775"/>
                <a:gd name="connsiteX22" fmla="*/ 77496 w 87821"/>
                <a:gd name="connsiteY22" fmla="*/ 163087 h 16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821" h="163775">
                  <a:moveTo>
                    <a:pt x="77496" y="163087"/>
                  </a:moveTo>
                  <a:cubicBezTo>
                    <a:pt x="74349" y="163579"/>
                    <a:pt x="71595" y="163776"/>
                    <a:pt x="69136" y="163776"/>
                  </a:cubicBezTo>
                  <a:cubicBezTo>
                    <a:pt x="62351" y="163776"/>
                    <a:pt x="56253" y="162694"/>
                    <a:pt x="50844" y="160628"/>
                  </a:cubicBezTo>
                  <a:cubicBezTo>
                    <a:pt x="45337" y="158562"/>
                    <a:pt x="40715" y="155513"/>
                    <a:pt x="36781" y="151677"/>
                  </a:cubicBezTo>
                  <a:cubicBezTo>
                    <a:pt x="32847" y="147841"/>
                    <a:pt x="29798" y="143119"/>
                    <a:pt x="27733" y="137611"/>
                  </a:cubicBezTo>
                  <a:cubicBezTo>
                    <a:pt x="25668" y="132102"/>
                    <a:pt x="24586" y="125906"/>
                    <a:pt x="24586" y="119118"/>
                  </a:cubicBezTo>
                  <a:lnTo>
                    <a:pt x="24586" y="55871"/>
                  </a:lnTo>
                  <a:lnTo>
                    <a:pt x="0" y="55871"/>
                  </a:lnTo>
                  <a:lnTo>
                    <a:pt x="0" y="36493"/>
                  </a:lnTo>
                  <a:lnTo>
                    <a:pt x="24586" y="36493"/>
                  </a:lnTo>
                  <a:lnTo>
                    <a:pt x="24586" y="0"/>
                  </a:lnTo>
                  <a:lnTo>
                    <a:pt x="48877" y="0"/>
                  </a:lnTo>
                  <a:lnTo>
                    <a:pt x="48877" y="36493"/>
                  </a:lnTo>
                  <a:lnTo>
                    <a:pt x="87822" y="36493"/>
                  </a:lnTo>
                  <a:lnTo>
                    <a:pt x="87822" y="55871"/>
                  </a:lnTo>
                  <a:lnTo>
                    <a:pt x="48877" y="55871"/>
                  </a:lnTo>
                  <a:lnTo>
                    <a:pt x="48877" y="118332"/>
                  </a:lnTo>
                  <a:cubicBezTo>
                    <a:pt x="48877" y="133775"/>
                    <a:pt x="55663" y="141545"/>
                    <a:pt x="69136" y="141545"/>
                  </a:cubicBezTo>
                  <a:cubicBezTo>
                    <a:pt x="72382" y="141545"/>
                    <a:pt x="75529" y="141349"/>
                    <a:pt x="78676" y="140857"/>
                  </a:cubicBezTo>
                  <a:cubicBezTo>
                    <a:pt x="81724" y="140463"/>
                    <a:pt x="84773" y="139775"/>
                    <a:pt x="87822" y="138890"/>
                  </a:cubicBezTo>
                  <a:lnTo>
                    <a:pt x="87822" y="161021"/>
                  </a:lnTo>
                  <a:cubicBezTo>
                    <a:pt x="84085" y="162005"/>
                    <a:pt x="80643" y="162595"/>
                    <a:pt x="77496" y="163087"/>
                  </a:cubicBezTo>
                  <a:lnTo>
                    <a:pt x="77496" y="16308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DF2EF582-544A-3D5A-DEAB-62DDE55F9F74}"/>
                </a:ext>
              </a:extLst>
            </p:cNvPr>
            <p:cNvSpPr/>
            <p:nvPr/>
          </p:nvSpPr>
          <p:spPr>
            <a:xfrm>
              <a:off x="3461312" y="2401192"/>
              <a:ext cx="26356" cy="174202"/>
            </a:xfrm>
            <a:custGeom>
              <a:avLst/>
              <a:gdLst>
                <a:gd name="connsiteX0" fmla="*/ 1082 w 26356"/>
                <a:gd name="connsiteY0" fmla="*/ 49870 h 174202"/>
                <a:gd name="connsiteX1" fmla="*/ 25275 w 26356"/>
                <a:gd name="connsiteY1" fmla="*/ 49870 h 174202"/>
                <a:gd name="connsiteX2" fmla="*/ 25275 w 26356"/>
                <a:gd name="connsiteY2" fmla="*/ 174202 h 174202"/>
                <a:gd name="connsiteX3" fmla="*/ 1082 w 26356"/>
                <a:gd name="connsiteY3" fmla="*/ 174202 h 174202"/>
                <a:gd name="connsiteX4" fmla="*/ 1082 w 26356"/>
                <a:gd name="connsiteY4" fmla="*/ 49870 h 174202"/>
                <a:gd name="connsiteX5" fmla="*/ 1082 w 26356"/>
                <a:gd name="connsiteY5" fmla="*/ 49870 h 174202"/>
                <a:gd name="connsiteX6" fmla="*/ 0 w 26356"/>
                <a:gd name="connsiteY6" fmla="*/ 0 h 174202"/>
                <a:gd name="connsiteX7" fmla="*/ 26356 w 26356"/>
                <a:gd name="connsiteY7" fmla="*/ 0 h 174202"/>
                <a:gd name="connsiteX8" fmla="*/ 26356 w 26356"/>
                <a:gd name="connsiteY8" fmla="*/ 27345 h 174202"/>
                <a:gd name="connsiteX9" fmla="*/ 0 w 26356"/>
                <a:gd name="connsiteY9" fmla="*/ 27345 h 174202"/>
                <a:gd name="connsiteX10" fmla="*/ 0 w 26356"/>
                <a:gd name="connsiteY10" fmla="*/ 0 h 174202"/>
                <a:gd name="connsiteX11" fmla="*/ 0 w 26356"/>
                <a:gd name="connsiteY11" fmla="*/ 0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56" h="174202">
                  <a:moveTo>
                    <a:pt x="1082" y="49870"/>
                  </a:moveTo>
                  <a:lnTo>
                    <a:pt x="25275" y="49870"/>
                  </a:lnTo>
                  <a:lnTo>
                    <a:pt x="25275" y="174202"/>
                  </a:lnTo>
                  <a:lnTo>
                    <a:pt x="1082" y="174202"/>
                  </a:lnTo>
                  <a:lnTo>
                    <a:pt x="1082" y="49870"/>
                  </a:lnTo>
                  <a:lnTo>
                    <a:pt x="1082" y="49870"/>
                  </a:lnTo>
                  <a:close/>
                  <a:moveTo>
                    <a:pt x="0" y="0"/>
                  </a:moveTo>
                  <a:lnTo>
                    <a:pt x="26356" y="0"/>
                  </a:lnTo>
                  <a:lnTo>
                    <a:pt x="26356" y="27345"/>
                  </a:lnTo>
                  <a:lnTo>
                    <a:pt x="0" y="273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6" name="Freeform 86">
              <a:extLst>
                <a:ext uri="{FF2B5EF4-FFF2-40B4-BE49-F238E27FC236}">
                  <a16:creationId xmlns:a16="http://schemas.microsoft.com/office/drawing/2014/main" id="{53386A28-7B43-FEC5-8BC0-7FE12F2C7EFF}"/>
                </a:ext>
              </a:extLst>
            </p:cNvPr>
            <p:cNvSpPr/>
            <p:nvPr/>
          </p:nvSpPr>
          <p:spPr>
            <a:xfrm>
              <a:off x="3515795" y="2448112"/>
              <a:ext cx="110736" cy="130135"/>
            </a:xfrm>
            <a:custGeom>
              <a:avLst/>
              <a:gdLst>
                <a:gd name="connsiteX0" fmla="*/ 66383 w 110736"/>
                <a:gd name="connsiteY0" fmla="*/ 130135 h 130135"/>
                <a:gd name="connsiteX1" fmla="*/ 17210 w 110736"/>
                <a:gd name="connsiteY1" fmla="*/ 111741 h 130135"/>
                <a:gd name="connsiteX2" fmla="*/ 0 w 110736"/>
                <a:gd name="connsiteY2" fmla="*/ 65215 h 130135"/>
                <a:gd name="connsiteX3" fmla="*/ 4524 w 110736"/>
                <a:gd name="connsiteY3" fmla="*/ 39149 h 130135"/>
                <a:gd name="connsiteX4" fmla="*/ 17702 w 110736"/>
                <a:gd name="connsiteY4" fmla="*/ 18394 h 130135"/>
                <a:gd name="connsiteX5" fmla="*/ 66383 w 110736"/>
                <a:gd name="connsiteY5" fmla="*/ 0 h 130135"/>
                <a:gd name="connsiteX6" fmla="*/ 110736 w 110736"/>
                <a:gd name="connsiteY6" fmla="*/ 12197 h 130135"/>
                <a:gd name="connsiteX7" fmla="*/ 110736 w 110736"/>
                <a:gd name="connsiteY7" fmla="*/ 35411 h 130135"/>
                <a:gd name="connsiteX8" fmla="*/ 87822 w 110736"/>
                <a:gd name="connsiteY8" fmla="*/ 24984 h 130135"/>
                <a:gd name="connsiteX9" fmla="*/ 66678 w 110736"/>
                <a:gd name="connsiteY9" fmla="*/ 21542 h 130135"/>
                <a:gd name="connsiteX10" fmla="*/ 48484 w 110736"/>
                <a:gd name="connsiteY10" fmla="*/ 24591 h 130135"/>
                <a:gd name="connsiteX11" fmla="*/ 35207 w 110736"/>
                <a:gd name="connsiteY11" fmla="*/ 33345 h 130135"/>
                <a:gd name="connsiteX12" fmla="*/ 27143 w 110736"/>
                <a:gd name="connsiteY12" fmla="*/ 47116 h 130135"/>
                <a:gd name="connsiteX13" fmla="*/ 24390 w 110736"/>
                <a:gd name="connsiteY13" fmla="*/ 65215 h 130135"/>
                <a:gd name="connsiteX14" fmla="*/ 27045 w 110736"/>
                <a:gd name="connsiteY14" fmla="*/ 83117 h 130135"/>
                <a:gd name="connsiteX15" fmla="*/ 35109 w 110736"/>
                <a:gd name="connsiteY15" fmla="*/ 96692 h 130135"/>
                <a:gd name="connsiteX16" fmla="*/ 48287 w 110736"/>
                <a:gd name="connsiteY16" fmla="*/ 105348 h 130135"/>
                <a:gd name="connsiteX17" fmla="*/ 66383 w 110736"/>
                <a:gd name="connsiteY17" fmla="*/ 108397 h 130135"/>
                <a:gd name="connsiteX18" fmla="*/ 78774 w 110736"/>
                <a:gd name="connsiteY18" fmla="*/ 107413 h 130135"/>
                <a:gd name="connsiteX19" fmla="*/ 89690 w 110736"/>
                <a:gd name="connsiteY19" fmla="*/ 104462 h 130135"/>
                <a:gd name="connsiteX20" fmla="*/ 110736 w 110736"/>
                <a:gd name="connsiteY20" fmla="*/ 93544 h 130135"/>
                <a:gd name="connsiteX21" fmla="*/ 110736 w 110736"/>
                <a:gd name="connsiteY21" fmla="*/ 116954 h 130135"/>
                <a:gd name="connsiteX22" fmla="*/ 66383 w 110736"/>
                <a:gd name="connsiteY22" fmla="*/ 130135 h 130135"/>
                <a:gd name="connsiteX23" fmla="*/ 66383 w 110736"/>
                <a:gd name="connsiteY23" fmla="*/ 130135 h 1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0736" h="130135">
                  <a:moveTo>
                    <a:pt x="66383" y="130135"/>
                  </a:moveTo>
                  <a:cubicBezTo>
                    <a:pt x="45632" y="130135"/>
                    <a:pt x="29307" y="124037"/>
                    <a:pt x="17210" y="111741"/>
                  </a:cubicBezTo>
                  <a:cubicBezTo>
                    <a:pt x="5704" y="100134"/>
                    <a:pt x="0" y="84691"/>
                    <a:pt x="0" y="65215"/>
                  </a:cubicBezTo>
                  <a:cubicBezTo>
                    <a:pt x="0" y="55575"/>
                    <a:pt x="1475" y="46919"/>
                    <a:pt x="4524" y="39149"/>
                  </a:cubicBezTo>
                  <a:cubicBezTo>
                    <a:pt x="7474" y="31378"/>
                    <a:pt x="11900" y="24493"/>
                    <a:pt x="17702" y="18394"/>
                  </a:cubicBezTo>
                  <a:cubicBezTo>
                    <a:pt x="29700" y="6099"/>
                    <a:pt x="45927" y="0"/>
                    <a:pt x="66383" y="0"/>
                  </a:cubicBezTo>
                  <a:cubicBezTo>
                    <a:pt x="81921" y="0"/>
                    <a:pt x="96673" y="4033"/>
                    <a:pt x="110736" y="12197"/>
                  </a:cubicBezTo>
                  <a:lnTo>
                    <a:pt x="110736" y="35411"/>
                  </a:lnTo>
                  <a:cubicBezTo>
                    <a:pt x="102770" y="30788"/>
                    <a:pt x="95099" y="27247"/>
                    <a:pt x="87822" y="24984"/>
                  </a:cubicBezTo>
                  <a:cubicBezTo>
                    <a:pt x="80544" y="22722"/>
                    <a:pt x="73463" y="21542"/>
                    <a:pt x="66678" y="21542"/>
                  </a:cubicBezTo>
                  <a:cubicBezTo>
                    <a:pt x="59794" y="21542"/>
                    <a:pt x="53794" y="22525"/>
                    <a:pt x="48484" y="24591"/>
                  </a:cubicBezTo>
                  <a:cubicBezTo>
                    <a:pt x="43173" y="26657"/>
                    <a:pt x="38748" y="29509"/>
                    <a:pt x="35207" y="33345"/>
                  </a:cubicBezTo>
                  <a:cubicBezTo>
                    <a:pt x="31667" y="37181"/>
                    <a:pt x="28913" y="41706"/>
                    <a:pt x="27143" y="47116"/>
                  </a:cubicBezTo>
                  <a:cubicBezTo>
                    <a:pt x="25275" y="52526"/>
                    <a:pt x="24390" y="58526"/>
                    <a:pt x="24390" y="65215"/>
                  </a:cubicBezTo>
                  <a:cubicBezTo>
                    <a:pt x="24390" y="71805"/>
                    <a:pt x="25275" y="77806"/>
                    <a:pt x="27045" y="83117"/>
                  </a:cubicBezTo>
                  <a:cubicBezTo>
                    <a:pt x="28815" y="88429"/>
                    <a:pt x="31470" y="92954"/>
                    <a:pt x="35109" y="96692"/>
                  </a:cubicBezTo>
                  <a:cubicBezTo>
                    <a:pt x="38649" y="100429"/>
                    <a:pt x="43075" y="103282"/>
                    <a:pt x="48287" y="105348"/>
                  </a:cubicBezTo>
                  <a:cubicBezTo>
                    <a:pt x="53500" y="107413"/>
                    <a:pt x="59597" y="108397"/>
                    <a:pt x="66383" y="108397"/>
                  </a:cubicBezTo>
                  <a:cubicBezTo>
                    <a:pt x="70808" y="108397"/>
                    <a:pt x="74939" y="108102"/>
                    <a:pt x="78774" y="107413"/>
                  </a:cubicBezTo>
                  <a:cubicBezTo>
                    <a:pt x="82609" y="106823"/>
                    <a:pt x="86248" y="105839"/>
                    <a:pt x="89690" y="104462"/>
                  </a:cubicBezTo>
                  <a:cubicBezTo>
                    <a:pt x="95001" y="102593"/>
                    <a:pt x="101983" y="98954"/>
                    <a:pt x="110736" y="93544"/>
                  </a:cubicBezTo>
                  <a:lnTo>
                    <a:pt x="110736" y="116954"/>
                  </a:lnTo>
                  <a:cubicBezTo>
                    <a:pt x="96771" y="125807"/>
                    <a:pt x="81921" y="130135"/>
                    <a:pt x="66383" y="130135"/>
                  </a:cubicBezTo>
                  <a:lnTo>
                    <a:pt x="66383" y="130135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27" name="Freeform 87">
              <a:extLst>
                <a:ext uri="{FF2B5EF4-FFF2-40B4-BE49-F238E27FC236}">
                  <a16:creationId xmlns:a16="http://schemas.microsoft.com/office/drawing/2014/main" id="{E970F3C9-580F-4AAB-29F2-340F1D8C47D8}"/>
                </a:ext>
              </a:extLst>
            </p:cNvPr>
            <p:cNvSpPr/>
            <p:nvPr/>
          </p:nvSpPr>
          <p:spPr>
            <a:xfrm>
              <a:off x="3645905" y="2448112"/>
              <a:ext cx="101688" cy="130233"/>
            </a:xfrm>
            <a:custGeom>
              <a:avLst/>
              <a:gdLst>
                <a:gd name="connsiteX0" fmla="*/ 101688 w 101688"/>
                <a:gd name="connsiteY0" fmla="*/ 90593 h 130233"/>
                <a:gd name="connsiteX1" fmla="*/ 84675 w 101688"/>
                <a:gd name="connsiteY1" fmla="*/ 121381 h 130233"/>
                <a:gd name="connsiteX2" fmla="*/ 48681 w 101688"/>
                <a:gd name="connsiteY2" fmla="*/ 130234 h 130233"/>
                <a:gd name="connsiteX3" fmla="*/ 0 w 101688"/>
                <a:gd name="connsiteY3" fmla="*/ 117053 h 130233"/>
                <a:gd name="connsiteX4" fmla="*/ 0 w 101688"/>
                <a:gd name="connsiteY4" fmla="*/ 92265 h 130233"/>
                <a:gd name="connsiteX5" fmla="*/ 46714 w 101688"/>
                <a:gd name="connsiteY5" fmla="*/ 109380 h 130233"/>
                <a:gd name="connsiteX6" fmla="*/ 66088 w 101688"/>
                <a:gd name="connsiteY6" fmla="*/ 105839 h 130233"/>
                <a:gd name="connsiteX7" fmla="*/ 77594 w 101688"/>
                <a:gd name="connsiteY7" fmla="*/ 91773 h 130233"/>
                <a:gd name="connsiteX8" fmla="*/ 65104 w 101688"/>
                <a:gd name="connsiteY8" fmla="*/ 77904 h 130233"/>
                <a:gd name="connsiteX9" fmla="*/ 57925 w 101688"/>
                <a:gd name="connsiteY9" fmla="*/ 75445 h 130233"/>
                <a:gd name="connsiteX10" fmla="*/ 45730 w 101688"/>
                <a:gd name="connsiteY10" fmla="*/ 71904 h 130233"/>
                <a:gd name="connsiteX11" fmla="*/ 15440 w 101688"/>
                <a:gd name="connsiteY11" fmla="*/ 61182 h 130233"/>
                <a:gd name="connsiteX12" fmla="*/ 0 w 101688"/>
                <a:gd name="connsiteY12" fmla="*/ 35706 h 130233"/>
                <a:gd name="connsiteX13" fmla="*/ 16620 w 101688"/>
                <a:gd name="connsiteY13" fmla="*/ 7967 h 130233"/>
                <a:gd name="connsiteX14" fmla="*/ 49762 w 101688"/>
                <a:gd name="connsiteY14" fmla="*/ 0 h 130233"/>
                <a:gd name="connsiteX15" fmla="*/ 94804 w 101688"/>
                <a:gd name="connsiteY15" fmla="*/ 10820 h 130233"/>
                <a:gd name="connsiteX16" fmla="*/ 94804 w 101688"/>
                <a:gd name="connsiteY16" fmla="*/ 34624 h 130233"/>
                <a:gd name="connsiteX17" fmla="*/ 49959 w 101688"/>
                <a:gd name="connsiteY17" fmla="*/ 19378 h 130233"/>
                <a:gd name="connsiteX18" fmla="*/ 41305 w 101688"/>
                <a:gd name="connsiteY18" fmla="*/ 20165 h 130233"/>
                <a:gd name="connsiteX19" fmla="*/ 33339 w 101688"/>
                <a:gd name="connsiteY19" fmla="*/ 22525 h 130233"/>
                <a:gd name="connsiteX20" fmla="*/ 25570 w 101688"/>
                <a:gd name="connsiteY20" fmla="*/ 27443 h 130233"/>
                <a:gd name="connsiteX21" fmla="*/ 23111 w 101688"/>
                <a:gd name="connsiteY21" fmla="*/ 34132 h 130233"/>
                <a:gd name="connsiteX22" fmla="*/ 36978 w 101688"/>
                <a:gd name="connsiteY22" fmla="*/ 47510 h 130233"/>
                <a:gd name="connsiteX23" fmla="*/ 42977 w 101688"/>
                <a:gd name="connsiteY23" fmla="*/ 49280 h 130233"/>
                <a:gd name="connsiteX24" fmla="*/ 57433 w 101688"/>
                <a:gd name="connsiteY24" fmla="*/ 53018 h 130233"/>
                <a:gd name="connsiteX25" fmla="*/ 74939 w 101688"/>
                <a:gd name="connsiteY25" fmla="*/ 58526 h 130233"/>
                <a:gd name="connsiteX26" fmla="*/ 87035 w 101688"/>
                <a:gd name="connsiteY26" fmla="*/ 64428 h 130233"/>
                <a:gd name="connsiteX27" fmla="*/ 101688 w 101688"/>
                <a:gd name="connsiteY27" fmla="*/ 90593 h 130233"/>
                <a:gd name="connsiteX28" fmla="*/ 101688 w 101688"/>
                <a:gd name="connsiteY28" fmla="*/ 90593 h 13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688" h="130233">
                  <a:moveTo>
                    <a:pt x="101688" y="90593"/>
                  </a:moveTo>
                  <a:cubicBezTo>
                    <a:pt x="101688" y="104069"/>
                    <a:pt x="95984" y="114299"/>
                    <a:pt x="84675" y="121381"/>
                  </a:cubicBezTo>
                  <a:cubicBezTo>
                    <a:pt x="75234" y="127283"/>
                    <a:pt x="63236" y="130234"/>
                    <a:pt x="48681" y="130234"/>
                  </a:cubicBezTo>
                  <a:cubicBezTo>
                    <a:pt x="31175" y="130234"/>
                    <a:pt x="14948" y="125807"/>
                    <a:pt x="0" y="117053"/>
                  </a:cubicBezTo>
                  <a:lnTo>
                    <a:pt x="0" y="92265"/>
                  </a:lnTo>
                  <a:cubicBezTo>
                    <a:pt x="15047" y="103675"/>
                    <a:pt x="30683" y="109380"/>
                    <a:pt x="46714" y="109380"/>
                  </a:cubicBezTo>
                  <a:cubicBezTo>
                    <a:pt x="53893" y="109380"/>
                    <a:pt x="60383" y="108200"/>
                    <a:pt x="66088" y="105839"/>
                  </a:cubicBezTo>
                  <a:cubicBezTo>
                    <a:pt x="73758" y="102692"/>
                    <a:pt x="77594" y="97970"/>
                    <a:pt x="77594" y="91773"/>
                  </a:cubicBezTo>
                  <a:cubicBezTo>
                    <a:pt x="77594" y="86363"/>
                    <a:pt x="73463" y="81740"/>
                    <a:pt x="65104" y="77904"/>
                  </a:cubicBezTo>
                  <a:cubicBezTo>
                    <a:pt x="63531" y="77314"/>
                    <a:pt x="61170" y="76429"/>
                    <a:pt x="57925" y="75445"/>
                  </a:cubicBezTo>
                  <a:cubicBezTo>
                    <a:pt x="54680" y="74461"/>
                    <a:pt x="50647" y="73281"/>
                    <a:pt x="45730" y="71904"/>
                  </a:cubicBezTo>
                  <a:cubicBezTo>
                    <a:pt x="30979" y="67969"/>
                    <a:pt x="20849" y="64428"/>
                    <a:pt x="15440" y="61182"/>
                  </a:cubicBezTo>
                  <a:cubicBezTo>
                    <a:pt x="5114" y="55182"/>
                    <a:pt x="0" y="46723"/>
                    <a:pt x="0" y="35706"/>
                  </a:cubicBezTo>
                  <a:cubicBezTo>
                    <a:pt x="0" y="23607"/>
                    <a:pt x="5507" y="14361"/>
                    <a:pt x="16620" y="7967"/>
                  </a:cubicBezTo>
                  <a:cubicBezTo>
                    <a:pt x="26061" y="2656"/>
                    <a:pt x="37076" y="0"/>
                    <a:pt x="49762" y="0"/>
                  </a:cubicBezTo>
                  <a:cubicBezTo>
                    <a:pt x="66481" y="0"/>
                    <a:pt x="81528" y="3639"/>
                    <a:pt x="94804" y="10820"/>
                  </a:cubicBezTo>
                  <a:lnTo>
                    <a:pt x="94804" y="34624"/>
                  </a:lnTo>
                  <a:cubicBezTo>
                    <a:pt x="81331" y="24493"/>
                    <a:pt x="66383" y="19378"/>
                    <a:pt x="49959" y="19378"/>
                  </a:cubicBezTo>
                  <a:cubicBezTo>
                    <a:pt x="47009" y="19378"/>
                    <a:pt x="44157" y="19673"/>
                    <a:pt x="41305" y="20165"/>
                  </a:cubicBezTo>
                  <a:cubicBezTo>
                    <a:pt x="38453" y="20656"/>
                    <a:pt x="35797" y="21443"/>
                    <a:pt x="33339" y="22525"/>
                  </a:cubicBezTo>
                  <a:cubicBezTo>
                    <a:pt x="29897" y="23804"/>
                    <a:pt x="27241" y="25476"/>
                    <a:pt x="25570" y="27443"/>
                  </a:cubicBezTo>
                  <a:cubicBezTo>
                    <a:pt x="23898" y="29411"/>
                    <a:pt x="23111" y="31673"/>
                    <a:pt x="23111" y="34132"/>
                  </a:cubicBezTo>
                  <a:cubicBezTo>
                    <a:pt x="23111" y="39444"/>
                    <a:pt x="27733" y="43969"/>
                    <a:pt x="36978" y="47510"/>
                  </a:cubicBezTo>
                  <a:cubicBezTo>
                    <a:pt x="37568" y="47706"/>
                    <a:pt x="39633" y="48297"/>
                    <a:pt x="42977" y="49280"/>
                  </a:cubicBezTo>
                  <a:cubicBezTo>
                    <a:pt x="46320" y="50165"/>
                    <a:pt x="51139" y="51444"/>
                    <a:pt x="57433" y="53018"/>
                  </a:cubicBezTo>
                  <a:cubicBezTo>
                    <a:pt x="64219" y="54789"/>
                    <a:pt x="70120" y="56657"/>
                    <a:pt x="74939" y="58526"/>
                  </a:cubicBezTo>
                  <a:cubicBezTo>
                    <a:pt x="79758" y="60395"/>
                    <a:pt x="83790" y="62363"/>
                    <a:pt x="87035" y="64428"/>
                  </a:cubicBezTo>
                  <a:cubicBezTo>
                    <a:pt x="96869" y="70920"/>
                    <a:pt x="101688" y="79576"/>
                    <a:pt x="101688" y="90593"/>
                  </a:cubicBezTo>
                  <a:lnTo>
                    <a:pt x="101688" y="90593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</p:grp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284A5456-027D-0AD2-CBC5-764D39523A8A}"/>
              </a:ext>
            </a:extLst>
          </p:cNvPr>
          <p:cNvSpPr txBox="1">
            <a:spLocks/>
          </p:cNvSpPr>
          <p:nvPr userDrawn="1"/>
        </p:nvSpPr>
        <p:spPr>
          <a:xfrm>
            <a:off x="780711" y="6639760"/>
            <a:ext cx="10630579" cy="182880"/>
          </a:xfrm>
          <a:prstGeom prst="rect">
            <a:avLst/>
          </a:prstGeom>
        </p:spPr>
        <p:txBody>
          <a:bodyPr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cs typeface="Apercu Pro Light"/>
              </a:rPr>
              <a:t>Confidential for internal use only- Not to be distributed- This material may include scientific information or data on investigational usages of compounds/drugs that may have not been approved by regulatory authorities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DCD6E-655F-8485-46E9-20791DE3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060704"/>
            <a:ext cx="6528816" cy="941832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C21B-F8B6-3279-87ED-FA4F3B20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EE3F-BAB2-4881-9675-F10E4A3C678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63E8-91F0-C896-CD61-01AEA968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5EC6-E175-2F40-5C8B-5E3B2E09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55BB4F-A732-B2B6-00AC-45A3827C867C}"/>
              </a:ext>
            </a:extLst>
          </p:cNvPr>
          <p:cNvSpPr/>
          <p:nvPr userDrawn="1"/>
        </p:nvSpPr>
        <p:spPr>
          <a:xfrm>
            <a:off x="3" y="4"/>
            <a:ext cx="242047" cy="6866787"/>
          </a:xfrm>
          <a:prstGeom prst="rect">
            <a:avLst/>
          </a:prstGeom>
          <a:solidFill>
            <a:srgbClr val="003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670FF-480E-34CF-5DF8-C63AAB260C93}"/>
              </a:ext>
            </a:extLst>
          </p:cNvPr>
          <p:cNvSpPr/>
          <p:nvPr userDrawn="1"/>
        </p:nvSpPr>
        <p:spPr>
          <a:xfrm>
            <a:off x="703615" y="1055333"/>
            <a:ext cx="82671" cy="914400"/>
          </a:xfrm>
          <a:prstGeom prst="rect">
            <a:avLst/>
          </a:prstGeom>
          <a:solidFill>
            <a:srgbClr val="99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0674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B90B-4A99-9CE9-3F1E-94659AFA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385"/>
            <a:ext cx="10744200" cy="13759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25EE-681B-34E2-7746-249286C05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03520" cy="4351338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212715" indent="-21271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690528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147706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057298" indent="-228589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36388-9D7E-7C71-8398-6383594B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5303520" cy="4351338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212715" indent="-21271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690528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147706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057298" indent="-228589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80EA-18B9-EDCB-996D-20CCCE5C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EE3F-BAB2-4881-9675-F10E4A3C678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99AB0-FBBE-5971-858C-7A2E1586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E77A8-C8DC-7D0D-2041-1A9215C6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Two 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34D-9E4C-5816-A759-872E02C6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05A4-DCED-6CCC-7B5C-70EC97D4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10744199" cy="4393394"/>
          </a:xfrm>
          <a:prstGeom prst="rect">
            <a:avLst/>
          </a:prstGeom>
        </p:spPr>
        <p:txBody>
          <a:bodyPr/>
          <a:lstStyle>
            <a:lvl2pPr marL="212715" indent="-21271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690528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147706" indent="-20319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2057298" indent="-228589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EFFC-A619-FABF-7709-65AF7C25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EE3F-BAB2-4881-9675-F10E4A3C678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F66-314F-79E2-D897-C4A2E01A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A855-1DA3-1B02-B5AD-8827D1A9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19232-6DC4-40DC-4BEE-E50249BC61BD}"/>
              </a:ext>
            </a:extLst>
          </p:cNvPr>
          <p:cNvSpPr/>
          <p:nvPr userDrawn="1"/>
        </p:nvSpPr>
        <p:spPr>
          <a:xfrm>
            <a:off x="638073" y="319736"/>
            <a:ext cx="81315" cy="1044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4636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764795"/>
            <a:ext cx="5256212" cy="740283"/>
          </a:xfrm>
          <a:prstGeom prst="rect">
            <a:avLst/>
          </a:prstGeom>
        </p:spPr>
        <p:txBody>
          <a:bodyPr lIns="0" tIns="0" rIns="0" bIns="91440"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79177"/>
            <a:ext cx="5256212" cy="3610486"/>
          </a:xfrm>
          <a:prstGeom prst="rect">
            <a:avLst/>
          </a:prstGeom>
        </p:spPr>
        <p:txBody>
          <a:bodyPr lIns="0" tIns="0" rIns="0"/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1930" y="1764795"/>
            <a:ext cx="5300471" cy="740283"/>
          </a:xfrm>
          <a:prstGeom prst="rect">
            <a:avLst/>
          </a:prstGeom>
        </p:spPr>
        <p:txBody>
          <a:bodyPr lIns="0" tIns="0" rIns="0" bIns="91440"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1930" y="2579177"/>
            <a:ext cx="5300471" cy="3610486"/>
          </a:xfrm>
          <a:prstGeom prst="rect">
            <a:avLst/>
          </a:prstGeom>
        </p:spPr>
        <p:txBody>
          <a:bodyPr lIns="0" tIns="0" rIns="0"/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426480B2-9BFC-478A-8D44-DC238083D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59441" y="6400255"/>
            <a:ext cx="822960" cy="190616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/>
            </a:lvl1pPr>
          </a:lstStyle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‹#›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7272E87-B79E-4C5D-92D1-3B65771A0A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70744" y="6415853"/>
            <a:ext cx="6092536" cy="1594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endParaRPr lang="en-US" dirty="0">
              <a:cs typeface="Apercu Pro Light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51B96F4-55A5-4D75-800C-9C415CB2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385"/>
            <a:ext cx="10744200" cy="1375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52D0F38D-E892-4D4E-B50A-32D7CF9CAD2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051622" y="6398847"/>
            <a:ext cx="914400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BFFFE909-B6A4-451F-9DEE-4B937FDE2364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DF94F-E3CC-4FCE-91AB-C5586FFAE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‹#›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E27B-7A69-4B65-A7B9-460776D473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cs typeface="Apercu Pro Ligh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AB9D94-129E-43BB-9376-BE121573E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588" y="1941512"/>
            <a:ext cx="2786550" cy="4318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DB3D8B-BCF7-47F1-A673-58EFE91E51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7174" y="1941512"/>
            <a:ext cx="7515225" cy="4318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4D08964-1ECE-4852-9A09-F6C726B9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385"/>
            <a:ext cx="10744200" cy="1375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A6B28F6C-1C1D-48B4-B00E-55165711B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1622" y="6398847"/>
            <a:ext cx="914400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DFABC61-F096-4BC3-A9E7-91391BA72652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92A129D5-CF20-4E81-8271-8FC31C8F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1" y="6615180"/>
            <a:ext cx="822960" cy="190616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/>
            </a:lvl1pPr>
          </a:lstStyle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‹#›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A61F9094-A683-4C28-AC3C-CFD74668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0744" y="6630778"/>
            <a:ext cx="6092536" cy="1594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endParaRPr lang="en-US" dirty="0">
              <a:cs typeface="Apercu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01F9-1FCA-4CA9-9C0C-73B30546E0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588" y="269875"/>
            <a:ext cx="5715000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342810-51C7-4BB3-8331-CE66A06459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8588" y="3497629"/>
            <a:ext cx="5715000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B609C9-F937-4291-AB88-CFD8D5FE04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34710" y="269875"/>
            <a:ext cx="5715000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1AADC0-14EB-477B-9F40-335E1FCBA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34710" y="3497629"/>
            <a:ext cx="5715000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AB653928-2146-437E-98C8-37C672030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1622" y="6613772"/>
            <a:ext cx="914400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43E764C6-5420-4348-A1AB-EDE7EEF549A4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7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7792B2-F557-46E5-A1E9-1B47B88B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385"/>
            <a:ext cx="10744200" cy="1375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091D24-04C8-47E4-A72B-CE493FD27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1" y="6400255"/>
            <a:ext cx="822960" cy="190616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/>
            </a:lvl1pPr>
          </a:lstStyle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‹#›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EEB27E-E5D9-4D62-B7E2-BB22B457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0744" y="6415853"/>
            <a:ext cx="6092536" cy="1594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endParaRPr lang="en-US" dirty="0">
              <a:cs typeface="Apercu Pro Light"/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520946C-D830-424E-89BD-BC57CDEB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1622" y="6398847"/>
            <a:ext cx="914400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F69170C2-22C9-4612-8CAD-85434FD0957B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2A314D-60B2-0F4B-AAE2-7AB4926833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alphaModFix amt="28000"/>
          </a:blip>
          <a:srcRect t="805" b="14807"/>
          <a:stretch/>
        </p:blipFill>
        <p:spPr>
          <a:xfrm flipV="1">
            <a:off x="0" y="8789"/>
            <a:ext cx="12192000" cy="6858001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9985C7E-0976-4DC5-964B-02E28249F8C0}"/>
              </a:ext>
            </a:extLst>
          </p:cNvPr>
          <p:cNvGrpSpPr/>
          <p:nvPr userDrawn="1"/>
        </p:nvGrpSpPr>
        <p:grpSpPr>
          <a:xfrm>
            <a:off x="607280" y="6305807"/>
            <a:ext cx="1389237" cy="368164"/>
            <a:chOff x="1269309" y="2163644"/>
            <a:chExt cx="2478284" cy="656774"/>
          </a:xfrm>
        </p:grpSpPr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BB56EA5-80C7-4FDF-9ABC-CB41A9F1DB9A}"/>
                </a:ext>
              </a:extLst>
            </p:cNvPr>
            <p:cNvSpPr/>
            <p:nvPr/>
          </p:nvSpPr>
          <p:spPr>
            <a:xfrm>
              <a:off x="1386438" y="2309812"/>
              <a:ext cx="294443" cy="340043"/>
            </a:xfrm>
            <a:custGeom>
              <a:avLst/>
              <a:gdLst>
                <a:gd name="connsiteX0" fmla="*/ 0 w 294443"/>
                <a:gd name="connsiteY0" fmla="*/ 84986 h 340043"/>
                <a:gd name="connsiteX1" fmla="*/ 147222 w 294443"/>
                <a:gd name="connsiteY1" fmla="*/ 0 h 340043"/>
                <a:gd name="connsiteX2" fmla="*/ 294444 w 294443"/>
                <a:gd name="connsiteY2" fmla="*/ 84986 h 340043"/>
                <a:gd name="connsiteX3" fmla="*/ 294444 w 294443"/>
                <a:gd name="connsiteY3" fmla="*/ 255057 h 340043"/>
                <a:gd name="connsiteX4" fmla="*/ 147222 w 294443"/>
                <a:gd name="connsiteY4" fmla="*/ 340043 h 340043"/>
                <a:gd name="connsiteX5" fmla="*/ 0 w 294443"/>
                <a:gd name="connsiteY5" fmla="*/ 255057 h 340043"/>
                <a:gd name="connsiteX6" fmla="*/ 0 w 294443"/>
                <a:gd name="connsiteY6" fmla="*/ 84986 h 340043"/>
                <a:gd name="connsiteX7" fmla="*/ 0 w 294443"/>
                <a:gd name="connsiteY7" fmla="*/ 84986 h 340043"/>
                <a:gd name="connsiteX8" fmla="*/ 46124 w 294443"/>
                <a:gd name="connsiteY8" fmla="*/ 111643 h 340043"/>
                <a:gd name="connsiteX9" fmla="*/ 147222 w 294443"/>
                <a:gd name="connsiteY9" fmla="*/ 53215 h 340043"/>
                <a:gd name="connsiteX10" fmla="*/ 248320 w 294443"/>
                <a:gd name="connsiteY10" fmla="*/ 111643 h 340043"/>
                <a:gd name="connsiteX11" fmla="*/ 248320 w 294443"/>
                <a:gd name="connsiteY11" fmla="*/ 228401 h 340043"/>
                <a:gd name="connsiteX12" fmla="*/ 147222 w 294443"/>
                <a:gd name="connsiteY12" fmla="*/ 286829 h 340043"/>
                <a:gd name="connsiteX13" fmla="*/ 46124 w 294443"/>
                <a:gd name="connsiteY13" fmla="*/ 228401 h 340043"/>
                <a:gd name="connsiteX14" fmla="*/ 46124 w 294443"/>
                <a:gd name="connsiteY14" fmla="*/ 111643 h 340043"/>
                <a:gd name="connsiteX15" fmla="*/ 46124 w 294443"/>
                <a:gd name="connsiteY15" fmla="*/ 111643 h 34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443" h="340043">
                  <a:moveTo>
                    <a:pt x="0" y="84986"/>
                  </a:moveTo>
                  <a:lnTo>
                    <a:pt x="147222" y="0"/>
                  </a:lnTo>
                  <a:lnTo>
                    <a:pt x="294444" y="84986"/>
                  </a:lnTo>
                  <a:lnTo>
                    <a:pt x="294444" y="255057"/>
                  </a:lnTo>
                  <a:lnTo>
                    <a:pt x="147222" y="340043"/>
                  </a:lnTo>
                  <a:lnTo>
                    <a:pt x="0" y="255057"/>
                  </a:lnTo>
                  <a:lnTo>
                    <a:pt x="0" y="84986"/>
                  </a:lnTo>
                  <a:lnTo>
                    <a:pt x="0" y="84986"/>
                  </a:lnTo>
                  <a:close/>
                  <a:moveTo>
                    <a:pt x="46124" y="111643"/>
                  </a:moveTo>
                  <a:lnTo>
                    <a:pt x="147222" y="53215"/>
                  </a:lnTo>
                  <a:lnTo>
                    <a:pt x="248320" y="111643"/>
                  </a:lnTo>
                  <a:lnTo>
                    <a:pt x="248320" y="228401"/>
                  </a:lnTo>
                  <a:lnTo>
                    <a:pt x="147222" y="286829"/>
                  </a:lnTo>
                  <a:lnTo>
                    <a:pt x="46124" y="228401"/>
                  </a:lnTo>
                  <a:lnTo>
                    <a:pt x="46124" y="111643"/>
                  </a:lnTo>
                  <a:lnTo>
                    <a:pt x="46124" y="11164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50059392-303D-4963-94A2-0ACE8F5F0CA4}"/>
                </a:ext>
              </a:extLst>
            </p:cNvPr>
            <p:cNvSpPr/>
            <p:nvPr/>
          </p:nvSpPr>
          <p:spPr>
            <a:xfrm>
              <a:off x="1387028" y="2163644"/>
              <a:ext cx="145058" cy="167513"/>
            </a:xfrm>
            <a:custGeom>
              <a:avLst/>
              <a:gdLst>
                <a:gd name="connsiteX0" fmla="*/ 0 w 145058"/>
                <a:gd name="connsiteY0" fmla="*/ 41903 h 167513"/>
                <a:gd name="connsiteX1" fmla="*/ 72578 w 145058"/>
                <a:gd name="connsiteY1" fmla="*/ 0 h 167513"/>
                <a:gd name="connsiteX2" fmla="*/ 145058 w 145058"/>
                <a:gd name="connsiteY2" fmla="*/ 41903 h 167513"/>
                <a:gd name="connsiteX3" fmla="*/ 145058 w 145058"/>
                <a:gd name="connsiteY3" fmla="*/ 125610 h 167513"/>
                <a:gd name="connsiteX4" fmla="*/ 72578 w 145058"/>
                <a:gd name="connsiteY4" fmla="*/ 167513 h 167513"/>
                <a:gd name="connsiteX5" fmla="*/ 0 w 145058"/>
                <a:gd name="connsiteY5" fmla="*/ 125610 h 167513"/>
                <a:gd name="connsiteX6" fmla="*/ 0 w 145058"/>
                <a:gd name="connsiteY6" fmla="*/ 41903 h 1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58" h="167513">
                  <a:moveTo>
                    <a:pt x="0" y="41903"/>
                  </a:moveTo>
                  <a:lnTo>
                    <a:pt x="72578" y="0"/>
                  </a:lnTo>
                  <a:lnTo>
                    <a:pt x="145058" y="41903"/>
                  </a:lnTo>
                  <a:lnTo>
                    <a:pt x="145058" y="125610"/>
                  </a:lnTo>
                  <a:lnTo>
                    <a:pt x="72578" y="167513"/>
                  </a:lnTo>
                  <a:lnTo>
                    <a:pt x="0" y="125610"/>
                  </a:lnTo>
                  <a:lnTo>
                    <a:pt x="0" y="4190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A9BB3627-E3AB-4D1E-8BB8-78DA14CA5369}"/>
                </a:ext>
              </a:extLst>
            </p:cNvPr>
            <p:cNvSpPr/>
            <p:nvPr/>
          </p:nvSpPr>
          <p:spPr>
            <a:xfrm>
              <a:off x="1269309" y="2583067"/>
              <a:ext cx="205540" cy="237351"/>
            </a:xfrm>
            <a:custGeom>
              <a:avLst/>
              <a:gdLst>
                <a:gd name="connsiteX0" fmla="*/ 0 w 205540"/>
                <a:gd name="connsiteY0" fmla="*/ 59313 h 237351"/>
                <a:gd name="connsiteX1" fmla="*/ 102770 w 205540"/>
                <a:gd name="connsiteY1" fmla="*/ 0 h 237351"/>
                <a:gd name="connsiteX2" fmla="*/ 205540 w 205540"/>
                <a:gd name="connsiteY2" fmla="*/ 59313 h 237351"/>
                <a:gd name="connsiteX3" fmla="*/ 205540 w 205540"/>
                <a:gd name="connsiteY3" fmla="*/ 178038 h 237351"/>
                <a:gd name="connsiteX4" fmla="*/ 102770 w 205540"/>
                <a:gd name="connsiteY4" fmla="*/ 237352 h 237351"/>
                <a:gd name="connsiteX5" fmla="*/ 0 w 205540"/>
                <a:gd name="connsiteY5" fmla="*/ 178038 h 237351"/>
                <a:gd name="connsiteX6" fmla="*/ 0 w 205540"/>
                <a:gd name="connsiteY6" fmla="*/ 59313 h 2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540" h="237351">
                  <a:moveTo>
                    <a:pt x="0" y="59313"/>
                  </a:moveTo>
                  <a:lnTo>
                    <a:pt x="102770" y="0"/>
                  </a:lnTo>
                  <a:lnTo>
                    <a:pt x="205540" y="59313"/>
                  </a:lnTo>
                  <a:lnTo>
                    <a:pt x="205540" y="178038"/>
                  </a:lnTo>
                  <a:lnTo>
                    <a:pt x="102770" y="237352"/>
                  </a:lnTo>
                  <a:lnTo>
                    <a:pt x="0" y="178038"/>
                  </a:lnTo>
                  <a:lnTo>
                    <a:pt x="0" y="59313"/>
                  </a:lnTo>
                  <a:close/>
                </a:path>
              </a:pathLst>
            </a:custGeom>
            <a:solidFill>
              <a:srgbClr val="99CC33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C16BA3D9-5357-4C52-9B11-9783D94CCF9B}"/>
                </a:ext>
              </a:extLst>
            </p:cNvPr>
            <p:cNvSpPr/>
            <p:nvPr/>
          </p:nvSpPr>
          <p:spPr>
            <a:xfrm>
              <a:off x="1811090" y="2401192"/>
              <a:ext cx="149778" cy="174202"/>
            </a:xfrm>
            <a:custGeom>
              <a:avLst/>
              <a:gdLst>
                <a:gd name="connsiteX0" fmla="*/ 92345 w 149778"/>
                <a:gd name="connsiteY0" fmla="*/ 30788 h 174202"/>
                <a:gd name="connsiteX1" fmla="*/ 92345 w 149778"/>
                <a:gd name="connsiteY1" fmla="*/ 174202 h 174202"/>
                <a:gd name="connsiteX2" fmla="*/ 57532 w 149778"/>
                <a:gd name="connsiteY2" fmla="*/ 174202 h 174202"/>
                <a:gd name="connsiteX3" fmla="*/ 57532 w 149778"/>
                <a:gd name="connsiteY3" fmla="*/ 30788 h 174202"/>
                <a:gd name="connsiteX4" fmla="*/ 0 w 149778"/>
                <a:gd name="connsiteY4" fmla="*/ 30788 h 174202"/>
                <a:gd name="connsiteX5" fmla="*/ 0 w 149778"/>
                <a:gd name="connsiteY5" fmla="*/ 0 h 174202"/>
                <a:gd name="connsiteX6" fmla="*/ 149779 w 149778"/>
                <a:gd name="connsiteY6" fmla="*/ 0 h 174202"/>
                <a:gd name="connsiteX7" fmla="*/ 149779 w 149778"/>
                <a:gd name="connsiteY7" fmla="*/ 30788 h 174202"/>
                <a:gd name="connsiteX8" fmla="*/ 92345 w 149778"/>
                <a:gd name="connsiteY8" fmla="*/ 30788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78" h="174202">
                  <a:moveTo>
                    <a:pt x="92345" y="30788"/>
                  </a:moveTo>
                  <a:lnTo>
                    <a:pt x="92345" y="174202"/>
                  </a:lnTo>
                  <a:lnTo>
                    <a:pt x="57532" y="174202"/>
                  </a:lnTo>
                  <a:lnTo>
                    <a:pt x="57532" y="30788"/>
                  </a:lnTo>
                  <a:lnTo>
                    <a:pt x="0" y="30788"/>
                  </a:lnTo>
                  <a:lnTo>
                    <a:pt x="0" y="0"/>
                  </a:lnTo>
                  <a:lnTo>
                    <a:pt x="149779" y="0"/>
                  </a:lnTo>
                  <a:lnTo>
                    <a:pt x="149779" y="30788"/>
                  </a:lnTo>
                  <a:lnTo>
                    <a:pt x="92345" y="30788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25D88682-EAB6-465B-9274-606BB7D6592E}"/>
                </a:ext>
              </a:extLst>
            </p:cNvPr>
            <p:cNvSpPr/>
            <p:nvPr/>
          </p:nvSpPr>
          <p:spPr>
            <a:xfrm>
              <a:off x="1977489" y="2398536"/>
              <a:ext cx="166497" cy="179710"/>
            </a:xfrm>
            <a:custGeom>
              <a:avLst/>
              <a:gdLst>
                <a:gd name="connsiteX0" fmla="*/ 97853 w 166497"/>
                <a:gd name="connsiteY0" fmla="*/ 179710 h 179710"/>
                <a:gd name="connsiteX1" fmla="*/ 28225 w 166497"/>
                <a:gd name="connsiteY1" fmla="*/ 156497 h 179710"/>
                <a:gd name="connsiteX2" fmla="*/ 0 w 166497"/>
                <a:gd name="connsiteY2" fmla="*/ 89609 h 179710"/>
                <a:gd name="connsiteX3" fmla="*/ 28618 w 166497"/>
                <a:gd name="connsiteY3" fmla="*/ 22919 h 179710"/>
                <a:gd name="connsiteX4" fmla="*/ 59400 w 166497"/>
                <a:gd name="connsiteY4" fmla="*/ 5705 h 179710"/>
                <a:gd name="connsiteX5" fmla="*/ 98345 w 166497"/>
                <a:gd name="connsiteY5" fmla="*/ 0 h 179710"/>
                <a:gd name="connsiteX6" fmla="*/ 133060 w 166497"/>
                <a:gd name="connsiteY6" fmla="*/ 4820 h 179710"/>
                <a:gd name="connsiteX7" fmla="*/ 162760 w 166497"/>
                <a:gd name="connsiteY7" fmla="*/ 19083 h 179710"/>
                <a:gd name="connsiteX8" fmla="*/ 162760 w 166497"/>
                <a:gd name="connsiteY8" fmla="*/ 54100 h 179710"/>
                <a:gd name="connsiteX9" fmla="*/ 98345 w 166497"/>
                <a:gd name="connsiteY9" fmla="*/ 30788 h 179710"/>
                <a:gd name="connsiteX10" fmla="*/ 71398 w 166497"/>
                <a:gd name="connsiteY10" fmla="*/ 34722 h 179710"/>
                <a:gd name="connsiteX11" fmla="*/ 51533 w 166497"/>
                <a:gd name="connsiteY11" fmla="*/ 46231 h 179710"/>
                <a:gd name="connsiteX12" fmla="*/ 39240 w 166497"/>
                <a:gd name="connsiteY12" fmla="*/ 64723 h 179710"/>
                <a:gd name="connsiteX13" fmla="*/ 35011 w 166497"/>
                <a:gd name="connsiteY13" fmla="*/ 89609 h 179710"/>
                <a:gd name="connsiteX14" fmla="*/ 39141 w 166497"/>
                <a:gd name="connsiteY14" fmla="*/ 114495 h 179710"/>
                <a:gd name="connsiteX15" fmla="*/ 51336 w 166497"/>
                <a:gd name="connsiteY15" fmla="*/ 132988 h 179710"/>
                <a:gd name="connsiteX16" fmla="*/ 71202 w 166497"/>
                <a:gd name="connsiteY16" fmla="*/ 144496 h 179710"/>
                <a:gd name="connsiteX17" fmla="*/ 98246 w 166497"/>
                <a:gd name="connsiteY17" fmla="*/ 148431 h 179710"/>
                <a:gd name="connsiteX18" fmla="*/ 116735 w 166497"/>
                <a:gd name="connsiteY18" fmla="*/ 146857 h 179710"/>
                <a:gd name="connsiteX19" fmla="*/ 133060 w 166497"/>
                <a:gd name="connsiteY19" fmla="*/ 142234 h 179710"/>
                <a:gd name="connsiteX20" fmla="*/ 133060 w 166497"/>
                <a:gd name="connsiteY20" fmla="*/ 107216 h 179710"/>
                <a:gd name="connsiteX21" fmla="*/ 80347 w 166497"/>
                <a:gd name="connsiteY21" fmla="*/ 107216 h 179710"/>
                <a:gd name="connsiteX22" fmla="*/ 80347 w 166497"/>
                <a:gd name="connsiteY22" fmla="*/ 76232 h 179710"/>
                <a:gd name="connsiteX23" fmla="*/ 166497 w 166497"/>
                <a:gd name="connsiteY23" fmla="*/ 76232 h 179710"/>
                <a:gd name="connsiteX24" fmla="*/ 166497 w 166497"/>
                <a:gd name="connsiteY24" fmla="*/ 160136 h 179710"/>
                <a:gd name="connsiteX25" fmla="*/ 97853 w 166497"/>
                <a:gd name="connsiteY25" fmla="*/ 179710 h 179710"/>
                <a:gd name="connsiteX26" fmla="*/ 97853 w 166497"/>
                <a:gd name="connsiteY26" fmla="*/ 179710 h 17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497" h="179710">
                  <a:moveTo>
                    <a:pt x="97853" y="179710"/>
                  </a:moveTo>
                  <a:cubicBezTo>
                    <a:pt x="69235" y="179710"/>
                    <a:pt x="46025" y="171940"/>
                    <a:pt x="28225" y="156497"/>
                  </a:cubicBezTo>
                  <a:cubicBezTo>
                    <a:pt x="9441" y="140365"/>
                    <a:pt x="0" y="118036"/>
                    <a:pt x="0" y="89609"/>
                  </a:cubicBezTo>
                  <a:cubicBezTo>
                    <a:pt x="0" y="61477"/>
                    <a:pt x="9539" y="39247"/>
                    <a:pt x="28618" y="22919"/>
                  </a:cubicBezTo>
                  <a:cubicBezTo>
                    <a:pt x="37666" y="15246"/>
                    <a:pt x="47894" y="9443"/>
                    <a:pt x="59400" y="5705"/>
                  </a:cubicBezTo>
                  <a:cubicBezTo>
                    <a:pt x="70906" y="1869"/>
                    <a:pt x="83888" y="0"/>
                    <a:pt x="98345" y="0"/>
                  </a:cubicBezTo>
                  <a:cubicBezTo>
                    <a:pt x="110834" y="0"/>
                    <a:pt x="122439" y="1574"/>
                    <a:pt x="133060" y="4820"/>
                  </a:cubicBezTo>
                  <a:cubicBezTo>
                    <a:pt x="143681" y="8066"/>
                    <a:pt x="153614" y="12787"/>
                    <a:pt x="162760" y="19083"/>
                  </a:cubicBezTo>
                  <a:lnTo>
                    <a:pt x="162760" y="54100"/>
                  </a:lnTo>
                  <a:cubicBezTo>
                    <a:pt x="140338" y="38559"/>
                    <a:pt x="118899" y="30788"/>
                    <a:pt x="98345" y="30788"/>
                  </a:cubicBezTo>
                  <a:cubicBezTo>
                    <a:pt x="88215" y="30788"/>
                    <a:pt x="79266" y="32067"/>
                    <a:pt x="71398" y="34722"/>
                  </a:cubicBezTo>
                  <a:cubicBezTo>
                    <a:pt x="63531" y="37378"/>
                    <a:pt x="56942" y="41214"/>
                    <a:pt x="51533" y="46231"/>
                  </a:cubicBezTo>
                  <a:cubicBezTo>
                    <a:pt x="46124" y="51247"/>
                    <a:pt x="41993" y="57444"/>
                    <a:pt x="39240" y="64723"/>
                  </a:cubicBezTo>
                  <a:cubicBezTo>
                    <a:pt x="36486" y="72002"/>
                    <a:pt x="35011" y="80265"/>
                    <a:pt x="35011" y="89609"/>
                  </a:cubicBezTo>
                  <a:cubicBezTo>
                    <a:pt x="35011" y="98954"/>
                    <a:pt x="36388" y="107216"/>
                    <a:pt x="39141" y="114495"/>
                  </a:cubicBezTo>
                  <a:cubicBezTo>
                    <a:pt x="41895" y="121774"/>
                    <a:pt x="45927" y="127971"/>
                    <a:pt x="51336" y="132988"/>
                  </a:cubicBezTo>
                  <a:cubicBezTo>
                    <a:pt x="56646" y="138004"/>
                    <a:pt x="63334" y="141840"/>
                    <a:pt x="71202" y="144496"/>
                  </a:cubicBezTo>
                  <a:cubicBezTo>
                    <a:pt x="79069" y="147152"/>
                    <a:pt x="88117" y="148431"/>
                    <a:pt x="98246" y="148431"/>
                  </a:cubicBezTo>
                  <a:cubicBezTo>
                    <a:pt x="104835" y="148431"/>
                    <a:pt x="111031" y="147939"/>
                    <a:pt x="116735" y="146857"/>
                  </a:cubicBezTo>
                  <a:cubicBezTo>
                    <a:pt x="122439" y="145775"/>
                    <a:pt x="127946" y="144300"/>
                    <a:pt x="133060" y="142234"/>
                  </a:cubicBezTo>
                  <a:lnTo>
                    <a:pt x="133060" y="107216"/>
                  </a:lnTo>
                  <a:lnTo>
                    <a:pt x="80347" y="107216"/>
                  </a:lnTo>
                  <a:lnTo>
                    <a:pt x="80347" y="76232"/>
                  </a:lnTo>
                  <a:lnTo>
                    <a:pt x="166497" y="76232"/>
                  </a:lnTo>
                  <a:lnTo>
                    <a:pt x="166497" y="160136"/>
                  </a:lnTo>
                  <a:cubicBezTo>
                    <a:pt x="146533" y="173218"/>
                    <a:pt x="123619" y="179710"/>
                    <a:pt x="97853" y="179710"/>
                  </a:cubicBezTo>
                  <a:lnTo>
                    <a:pt x="97853" y="17971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8331606D-EABE-441A-A9D7-9311C9D7EF5A}"/>
                </a:ext>
              </a:extLst>
            </p:cNvPr>
            <p:cNvSpPr/>
            <p:nvPr/>
          </p:nvSpPr>
          <p:spPr>
            <a:xfrm>
              <a:off x="2227972" y="2401192"/>
              <a:ext cx="142403" cy="174202"/>
            </a:xfrm>
            <a:custGeom>
              <a:avLst/>
              <a:gdLst>
                <a:gd name="connsiteX0" fmla="*/ 83691 w 142403"/>
                <a:gd name="connsiteY0" fmla="*/ 22132 h 174202"/>
                <a:gd name="connsiteX1" fmla="*/ 83691 w 142403"/>
                <a:gd name="connsiteY1" fmla="*/ 174202 h 174202"/>
                <a:gd name="connsiteX2" fmla="*/ 58712 w 142403"/>
                <a:gd name="connsiteY2" fmla="*/ 174202 h 174202"/>
                <a:gd name="connsiteX3" fmla="*/ 58712 w 142403"/>
                <a:gd name="connsiteY3" fmla="*/ 22132 h 174202"/>
                <a:gd name="connsiteX4" fmla="*/ 0 w 142403"/>
                <a:gd name="connsiteY4" fmla="*/ 22132 h 174202"/>
                <a:gd name="connsiteX5" fmla="*/ 0 w 142403"/>
                <a:gd name="connsiteY5" fmla="*/ 0 h 174202"/>
                <a:gd name="connsiteX6" fmla="*/ 142403 w 142403"/>
                <a:gd name="connsiteY6" fmla="*/ 0 h 174202"/>
                <a:gd name="connsiteX7" fmla="*/ 142403 w 142403"/>
                <a:gd name="connsiteY7" fmla="*/ 22132 h 174202"/>
                <a:gd name="connsiteX8" fmla="*/ 83691 w 142403"/>
                <a:gd name="connsiteY8" fmla="*/ 22132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403" h="174202">
                  <a:moveTo>
                    <a:pt x="83691" y="22132"/>
                  </a:moveTo>
                  <a:lnTo>
                    <a:pt x="83691" y="174202"/>
                  </a:lnTo>
                  <a:lnTo>
                    <a:pt x="58712" y="174202"/>
                  </a:lnTo>
                  <a:lnTo>
                    <a:pt x="58712" y="22132"/>
                  </a:lnTo>
                  <a:lnTo>
                    <a:pt x="0" y="22132"/>
                  </a:lnTo>
                  <a:lnTo>
                    <a:pt x="0" y="0"/>
                  </a:lnTo>
                  <a:lnTo>
                    <a:pt x="142403" y="0"/>
                  </a:lnTo>
                  <a:lnTo>
                    <a:pt x="142403" y="22132"/>
                  </a:lnTo>
                  <a:lnTo>
                    <a:pt x="83691" y="22132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48B15A49-2A99-4671-9F41-AAB984F548D5}"/>
                </a:ext>
              </a:extLst>
            </p:cNvPr>
            <p:cNvSpPr/>
            <p:nvPr/>
          </p:nvSpPr>
          <p:spPr>
            <a:xfrm>
              <a:off x="2392405" y="2401290"/>
              <a:ext cx="113489" cy="174103"/>
            </a:xfrm>
            <a:custGeom>
              <a:avLst/>
              <a:gdLst>
                <a:gd name="connsiteX0" fmla="*/ 89100 w 113489"/>
                <a:gd name="connsiteY0" fmla="*/ 174104 h 174103"/>
                <a:gd name="connsiteX1" fmla="*/ 89100 w 113489"/>
                <a:gd name="connsiteY1" fmla="*/ 105151 h 174103"/>
                <a:gd name="connsiteX2" fmla="*/ 82708 w 113489"/>
                <a:gd name="connsiteY2" fmla="*/ 78494 h 174103"/>
                <a:gd name="connsiteX3" fmla="*/ 58122 w 113489"/>
                <a:gd name="connsiteY3" fmla="*/ 68264 h 174103"/>
                <a:gd name="connsiteX4" fmla="*/ 44353 w 113489"/>
                <a:gd name="connsiteY4" fmla="*/ 70920 h 174103"/>
                <a:gd name="connsiteX5" fmla="*/ 33634 w 113489"/>
                <a:gd name="connsiteY5" fmla="*/ 78396 h 174103"/>
                <a:gd name="connsiteX6" fmla="*/ 26750 w 113489"/>
                <a:gd name="connsiteY6" fmla="*/ 89708 h 174103"/>
                <a:gd name="connsiteX7" fmla="*/ 24291 w 113489"/>
                <a:gd name="connsiteY7" fmla="*/ 104069 h 174103"/>
                <a:gd name="connsiteX8" fmla="*/ 24291 w 113489"/>
                <a:gd name="connsiteY8" fmla="*/ 174104 h 174103"/>
                <a:gd name="connsiteX9" fmla="*/ 0 w 113489"/>
                <a:gd name="connsiteY9" fmla="*/ 174104 h 174103"/>
                <a:gd name="connsiteX10" fmla="*/ 0 w 113489"/>
                <a:gd name="connsiteY10" fmla="*/ 0 h 174103"/>
                <a:gd name="connsiteX11" fmla="*/ 24291 w 113489"/>
                <a:gd name="connsiteY11" fmla="*/ 0 h 174103"/>
                <a:gd name="connsiteX12" fmla="*/ 24291 w 113489"/>
                <a:gd name="connsiteY12" fmla="*/ 63740 h 174103"/>
                <a:gd name="connsiteX13" fmla="*/ 61367 w 113489"/>
                <a:gd name="connsiteY13" fmla="*/ 46723 h 174103"/>
                <a:gd name="connsiteX14" fmla="*/ 101197 w 113489"/>
                <a:gd name="connsiteY14" fmla="*/ 61772 h 174103"/>
                <a:gd name="connsiteX15" fmla="*/ 113490 w 113489"/>
                <a:gd name="connsiteY15" fmla="*/ 100233 h 174103"/>
                <a:gd name="connsiteX16" fmla="*/ 113490 w 113489"/>
                <a:gd name="connsiteY16" fmla="*/ 174104 h 174103"/>
                <a:gd name="connsiteX17" fmla="*/ 89100 w 113489"/>
                <a:gd name="connsiteY17" fmla="*/ 174104 h 174103"/>
                <a:gd name="connsiteX18" fmla="*/ 89100 w 113489"/>
                <a:gd name="connsiteY18" fmla="*/ 174104 h 17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89" h="174103">
                  <a:moveTo>
                    <a:pt x="89100" y="174104"/>
                  </a:moveTo>
                  <a:lnTo>
                    <a:pt x="89100" y="105151"/>
                  </a:lnTo>
                  <a:cubicBezTo>
                    <a:pt x="89100" y="93249"/>
                    <a:pt x="86937" y="84396"/>
                    <a:pt x="82708" y="78494"/>
                  </a:cubicBezTo>
                  <a:cubicBezTo>
                    <a:pt x="77791" y="71707"/>
                    <a:pt x="69628" y="68264"/>
                    <a:pt x="58122" y="68264"/>
                  </a:cubicBezTo>
                  <a:cubicBezTo>
                    <a:pt x="53106" y="68264"/>
                    <a:pt x="48484" y="69150"/>
                    <a:pt x="44353" y="70920"/>
                  </a:cubicBezTo>
                  <a:cubicBezTo>
                    <a:pt x="40223" y="72691"/>
                    <a:pt x="36584" y="75150"/>
                    <a:pt x="33634" y="78396"/>
                  </a:cubicBezTo>
                  <a:cubicBezTo>
                    <a:pt x="30683" y="81543"/>
                    <a:pt x="28323" y="85380"/>
                    <a:pt x="26750" y="89708"/>
                  </a:cubicBezTo>
                  <a:cubicBezTo>
                    <a:pt x="25078" y="94036"/>
                    <a:pt x="24291" y="98856"/>
                    <a:pt x="24291" y="104069"/>
                  </a:cubicBezTo>
                  <a:lnTo>
                    <a:pt x="24291" y="174104"/>
                  </a:lnTo>
                  <a:lnTo>
                    <a:pt x="0" y="174104"/>
                  </a:lnTo>
                  <a:lnTo>
                    <a:pt x="0" y="0"/>
                  </a:lnTo>
                  <a:lnTo>
                    <a:pt x="24291" y="0"/>
                  </a:lnTo>
                  <a:lnTo>
                    <a:pt x="24291" y="63740"/>
                  </a:lnTo>
                  <a:cubicBezTo>
                    <a:pt x="32552" y="52428"/>
                    <a:pt x="44845" y="46723"/>
                    <a:pt x="61367" y="46723"/>
                  </a:cubicBezTo>
                  <a:cubicBezTo>
                    <a:pt x="78577" y="46723"/>
                    <a:pt x="91854" y="51739"/>
                    <a:pt x="101197" y="61772"/>
                  </a:cubicBezTo>
                  <a:cubicBezTo>
                    <a:pt x="109457" y="70527"/>
                    <a:pt x="113490" y="83314"/>
                    <a:pt x="113490" y="100233"/>
                  </a:cubicBezTo>
                  <a:lnTo>
                    <a:pt x="113490" y="174104"/>
                  </a:lnTo>
                  <a:lnTo>
                    <a:pt x="89100" y="174104"/>
                  </a:lnTo>
                  <a:lnTo>
                    <a:pt x="89100" y="174104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48DCB9D9-6BE7-4665-A993-65A17614FD4E}"/>
                </a:ext>
              </a:extLst>
            </p:cNvPr>
            <p:cNvSpPr/>
            <p:nvPr/>
          </p:nvSpPr>
          <p:spPr>
            <a:xfrm>
              <a:off x="2533332" y="2448308"/>
              <a:ext cx="121652" cy="130036"/>
            </a:xfrm>
            <a:custGeom>
              <a:avLst/>
              <a:gdLst>
                <a:gd name="connsiteX0" fmla="*/ 95591 w 121652"/>
                <a:gd name="connsiteY0" fmla="*/ 39837 h 130036"/>
                <a:gd name="connsiteX1" fmla="*/ 88313 w 121652"/>
                <a:gd name="connsiteY1" fmla="*/ 29312 h 130036"/>
                <a:gd name="connsiteX2" fmla="*/ 76906 w 121652"/>
                <a:gd name="connsiteY2" fmla="*/ 22722 h 130036"/>
                <a:gd name="connsiteX3" fmla="*/ 61957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591 w 121652"/>
                <a:gd name="connsiteY8" fmla="*/ 39837 h 130036"/>
                <a:gd name="connsiteX9" fmla="*/ 95591 w 121652"/>
                <a:gd name="connsiteY9" fmla="*/ 39837 h 130036"/>
                <a:gd name="connsiteX10" fmla="*/ 95591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2 w 121652"/>
                <a:gd name="connsiteY18" fmla="*/ 95118 h 130036"/>
                <a:gd name="connsiteX19" fmla="*/ 115162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1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934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591" y="39837"/>
                  </a:moveTo>
                  <a:cubicBezTo>
                    <a:pt x="93919" y="35706"/>
                    <a:pt x="91460" y="32165"/>
                    <a:pt x="88313" y="29312"/>
                  </a:cubicBezTo>
                  <a:cubicBezTo>
                    <a:pt x="85167" y="26460"/>
                    <a:pt x="81429" y="24296"/>
                    <a:pt x="76906" y="22722"/>
                  </a:cubicBezTo>
                  <a:cubicBezTo>
                    <a:pt x="72480" y="21247"/>
                    <a:pt x="67563" y="20460"/>
                    <a:pt x="61957" y="20460"/>
                  </a:cubicBezTo>
                  <a:cubicBezTo>
                    <a:pt x="56942" y="20460"/>
                    <a:pt x="52221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591" y="39837"/>
                  </a:cubicBezTo>
                  <a:lnTo>
                    <a:pt x="95591" y="39837"/>
                  </a:lnTo>
                  <a:lnTo>
                    <a:pt x="95591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1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2" y="95118"/>
                  </a:cubicBezTo>
                  <a:lnTo>
                    <a:pt x="115162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4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1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934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0242EF3C-D239-43AA-B8A3-D4FBB1DE2106}"/>
                </a:ext>
              </a:extLst>
            </p:cNvPr>
            <p:cNvSpPr/>
            <p:nvPr/>
          </p:nvSpPr>
          <p:spPr>
            <a:xfrm>
              <a:off x="2683799" y="2448210"/>
              <a:ext cx="64120" cy="127184"/>
            </a:xfrm>
            <a:custGeom>
              <a:avLst/>
              <a:gdLst>
                <a:gd name="connsiteX0" fmla="*/ 51828 w 64120"/>
                <a:gd name="connsiteY0" fmla="*/ 23607 h 127184"/>
                <a:gd name="connsiteX1" fmla="*/ 39928 w 64120"/>
                <a:gd name="connsiteY1" fmla="*/ 25771 h 127184"/>
                <a:gd name="connsiteX2" fmla="*/ 31274 w 64120"/>
                <a:gd name="connsiteY2" fmla="*/ 31968 h 127184"/>
                <a:gd name="connsiteX3" fmla="*/ 26061 w 64120"/>
                <a:gd name="connsiteY3" fmla="*/ 41608 h 127184"/>
                <a:gd name="connsiteX4" fmla="*/ 24291 w 64120"/>
                <a:gd name="connsiteY4" fmla="*/ 54002 h 127184"/>
                <a:gd name="connsiteX5" fmla="*/ 24291 w 64120"/>
                <a:gd name="connsiteY5" fmla="*/ 127184 h 127184"/>
                <a:gd name="connsiteX6" fmla="*/ 0 w 64120"/>
                <a:gd name="connsiteY6" fmla="*/ 127184 h 127184"/>
                <a:gd name="connsiteX7" fmla="*/ 0 w 64120"/>
                <a:gd name="connsiteY7" fmla="*/ 2853 h 127184"/>
                <a:gd name="connsiteX8" fmla="*/ 24291 w 64120"/>
                <a:gd name="connsiteY8" fmla="*/ 2853 h 127184"/>
                <a:gd name="connsiteX9" fmla="*/ 24291 w 64120"/>
                <a:gd name="connsiteY9" fmla="*/ 17902 h 127184"/>
                <a:gd name="connsiteX10" fmla="*/ 57925 w 64120"/>
                <a:gd name="connsiteY10" fmla="*/ 0 h 127184"/>
                <a:gd name="connsiteX11" fmla="*/ 60777 w 64120"/>
                <a:gd name="connsiteY11" fmla="*/ 197 h 127184"/>
                <a:gd name="connsiteX12" fmla="*/ 64121 w 64120"/>
                <a:gd name="connsiteY12" fmla="*/ 590 h 127184"/>
                <a:gd name="connsiteX13" fmla="*/ 64121 w 64120"/>
                <a:gd name="connsiteY13" fmla="*/ 25083 h 127184"/>
                <a:gd name="connsiteX14" fmla="*/ 51828 w 64120"/>
                <a:gd name="connsiteY14" fmla="*/ 23607 h 127184"/>
                <a:gd name="connsiteX15" fmla="*/ 51828 w 64120"/>
                <a:gd name="connsiteY15" fmla="*/ 23607 h 12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20" h="127184">
                  <a:moveTo>
                    <a:pt x="51828" y="23607"/>
                  </a:moveTo>
                  <a:cubicBezTo>
                    <a:pt x="47304" y="23607"/>
                    <a:pt x="43370" y="24394"/>
                    <a:pt x="39928" y="25771"/>
                  </a:cubicBezTo>
                  <a:cubicBezTo>
                    <a:pt x="36486" y="27247"/>
                    <a:pt x="33634" y="29312"/>
                    <a:pt x="31274" y="31968"/>
                  </a:cubicBezTo>
                  <a:cubicBezTo>
                    <a:pt x="28913" y="34624"/>
                    <a:pt x="27242" y="37870"/>
                    <a:pt x="26061" y="41608"/>
                  </a:cubicBezTo>
                  <a:cubicBezTo>
                    <a:pt x="24881" y="45346"/>
                    <a:pt x="24291" y="49477"/>
                    <a:pt x="24291" y="54002"/>
                  </a:cubicBezTo>
                  <a:lnTo>
                    <a:pt x="24291" y="127184"/>
                  </a:lnTo>
                  <a:lnTo>
                    <a:pt x="0" y="127184"/>
                  </a:lnTo>
                  <a:lnTo>
                    <a:pt x="0" y="2853"/>
                  </a:lnTo>
                  <a:lnTo>
                    <a:pt x="24291" y="2853"/>
                  </a:lnTo>
                  <a:lnTo>
                    <a:pt x="24291" y="17902"/>
                  </a:lnTo>
                  <a:cubicBezTo>
                    <a:pt x="32749" y="5902"/>
                    <a:pt x="43960" y="0"/>
                    <a:pt x="57925" y="0"/>
                  </a:cubicBezTo>
                  <a:cubicBezTo>
                    <a:pt x="58810" y="0"/>
                    <a:pt x="59695" y="98"/>
                    <a:pt x="60777" y="197"/>
                  </a:cubicBezTo>
                  <a:cubicBezTo>
                    <a:pt x="61859" y="295"/>
                    <a:pt x="62941" y="492"/>
                    <a:pt x="64121" y="590"/>
                  </a:cubicBezTo>
                  <a:lnTo>
                    <a:pt x="64121" y="25083"/>
                  </a:lnTo>
                  <a:cubicBezTo>
                    <a:pt x="60384" y="24099"/>
                    <a:pt x="56253" y="23607"/>
                    <a:pt x="51828" y="23607"/>
                  </a:cubicBezTo>
                  <a:lnTo>
                    <a:pt x="51828" y="2360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19BE2917-37F2-4C98-AB02-0D6976BB8059}"/>
                </a:ext>
              </a:extLst>
            </p:cNvPr>
            <p:cNvSpPr/>
            <p:nvPr/>
          </p:nvSpPr>
          <p:spPr>
            <a:xfrm>
              <a:off x="2764639" y="2447915"/>
              <a:ext cx="116341" cy="130430"/>
            </a:xfrm>
            <a:custGeom>
              <a:avLst/>
              <a:gdLst>
                <a:gd name="connsiteX0" fmla="*/ 92837 w 116341"/>
                <a:gd name="connsiteY0" fmla="*/ 65117 h 130430"/>
                <a:gd name="connsiteX1" fmla="*/ 78086 w 116341"/>
                <a:gd name="connsiteY1" fmla="*/ 65117 h 130430"/>
                <a:gd name="connsiteX2" fmla="*/ 23209 w 116341"/>
                <a:gd name="connsiteY2" fmla="*/ 90790 h 130430"/>
                <a:gd name="connsiteX3" fmla="*/ 45533 w 116341"/>
                <a:gd name="connsiteY3" fmla="*/ 109971 h 130430"/>
                <a:gd name="connsiteX4" fmla="*/ 92837 w 116341"/>
                <a:gd name="connsiteY4" fmla="*/ 93347 h 130430"/>
                <a:gd name="connsiteX5" fmla="*/ 92837 w 116341"/>
                <a:gd name="connsiteY5" fmla="*/ 65117 h 130430"/>
                <a:gd name="connsiteX6" fmla="*/ 92837 w 116341"/>
                <a:gd name="connsiteY6" fmla="*/ 65117 h 130430"/>
                <a:gd name="connsiteX7" fmla="*/ 92837 w 116341"/>
                <a:gd name="connsiteY7" fmla="*/ 127479 h 130430"/>
                <a:gd name="connsiteX8" fmla="*/ 92837 w 116341"/>
                <a:gd name="connsiteY8" fmla="*/ 115872 h 130430"/>
                <a:gd name="connsiteX9" fmla="*/ 46222 w 116341"/>
                <a:gd name="connsiteY9" fmla="*/ 130430 h 130430"/>
                <a:gd name="connsiteX10" fmla="*/ 27635 w 116341"/>
                <a:gd name="connsiteY10" fmla="*/ 128070 h 130430"/>
                <a:gd name="connsiteX11" fmla="*/ 13375 w 116341"/>
                <a:gd name="connsiteY11" fmla="*/ 121282 h 130430"/>
                <a:gd name="connsiteX12" fmla="*/ 3344 w 116341"/>
                <a:gd name="connsiteY12" fmla="*/ 108495 h 130430"/>
                <a:gd name="connsiteX13" fmla="*/ 0 w 116341"/>
                <a:gd name="connsiteY13" fmla="*/ 90691 h 130430"/>
                <a:gd name="connsiteX14" fmla="*/ 15047 w 116341"/>
                <a:gd name="connsiteY14" fmla="*/ 59608 h 130430"/>
                <a:gd name="connsiteX15" fmla="*/ 52811 w 116341"/>
                <a:gd name="connsiteY15" fmla="*/ 47510 h 130430"/>
                <a:gd name="connsiteX16" fmla="*/ 67661 w 116341"/>
                <a:gd name="connsiteY16" fmla="*/ 46723 h 130430"/>
                <a:gd name="connsiteX17" fmla="*/ 93132 w 116341"/>
                <a:gd name="connsiteY17" fmla="*/ 46526 h 130430"/>
                <a:gd name="connsiteX18" fmla="*/ 86150 w 116341"/>
                <a:gd name="connsiteY18" fmla="*/ 27935 h 130430"/>
                <a:gd name="connsiteX19" fmla="*/ 58515 w 116341"/>
                <a:gd name="connsiteY19" fmla="*/ 19771 h 130430"/>
                <a:gd name="connsiteX20" fmla="*/ 10523 w 116341"/>
                <a:gd name="connsiteY20" fmla="*/ 36296 h 130430"/>
                <a:gd name="connsiteX21" fmla="*/ 10523 w 116341"/>
                <a:gd name="connsiteY21" fmla="*/ 15246 h 130430"/>
                <a:gd name="connsiteX22" fmla="*/ 59400 w 116341"/>
                <a:gd name="connsiteY22" fmla="*/ 0 h 130430"/>
                <a:gd name="connsiteX23" fmla="*/ 98541 w 116341"/>
                <a:gd name="connsiteY23" fmla="*/ 9345 h 130430"/>
                <a:gd name="connsiteX24" fmla="*/ 116342 w 116341"/>
                <a:gd name="connsiteY24" fmla="*/ 43477 h 130430"/>
                <a:gd name="connsiteX25" fmla="*/ 116342 w 116341"/>
                <a:gd name="connsiteY25" fmla="*/ 127479 h 130430"/>
                <a:gd name="connsiteX26" fmla="*/ 92837 w 116341"/>
                <a:gd name="connsiteY26" fmla="*/ 127479 h 130430"/>
                <a:gd name="connsiteX27" fmla="*/ 92837 w 116341"/>
                <a:gd name="connsiteY27" fmla="*/ 127479 h 1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341" h="130430">
                  <a:moveTo>
                    <a:pt x="92837" y="65117"/>
                  </a:moveTo>
                  <a:lnTo>
                    <a:pt x="78086" y="65117"/>
                  </a:lnTo>
                  <a:cubicBezTo>
                    <a:pt x="41501" y="65117"/>
                    <a:pt x="23209" y="73674"/>
                    <a:pt x="23209" y="90790"/>
                  </a:cubicBezTo>
                  <a:cubicBezTo>
                    <a:pt x="23209" y="103577"/>
                    <a:pt x="30683" y="109971"/>
                    <a:pt x="45533" y="109971"/>
                  </a:cubicBezTo>
                  <a:cubicBezTo>
                    <a:pt x="58810" y="109971"/>
                    <a:pt x="74545" y="104462"/>
                    <a:pt x="92837" y="93347"/>
                  </a:cubicBezTo>
                  <a:lnTo>
                    <a:pt x="92837" y="65117"/>
                  </a:lnTo>
                  <a:lnTo>
                    <a:pt x="92837" y="65117"/>
                  </a:lnTo>
                  <a:close/>
                  <a:moveTo>
                    <a:pt x="92837" y="127479"/>
                  </a:moveTo>
                  <a:lnTo>
                    <a:pt x="92837" y="115872"/>
                  </a:lnTo>
                  <a:cubicBezTo>
                    <a:pt x="77889" y="125610"/>
                    <a:pt x="62449" y="130430"/>
                    <a:pt x="46222" y="130430"/>
                  </a:cubicBezTo>
                  <a:cubicBezTo>
                    <a:pt x="39240" y="130430"/>
                    <a:pt x="33044" y="129643"/>
                    <a:pt x="27635" y="128070"/>
                  </a:cubicBezTo>
                  <a:cubicBezTo>
                    <a:pt x="22226" y="126496"/>
                    <a:pt x="17505" y="124233"/>
                    <a:pt x="13375" y="121282"/>
                  </a:cubicBezTo>
                  <a:cubicBezTo>
                    <a:pt x="8949" y="117840"/>
                    <a:pt x="5606" y="113512"/>
                    <a:pt x="3344" y="108495"/>
                  </a:cubicBezTo>
                  <a:cubicBezTo>
                    <a:pt x="1082" y="103479"/>
                    <a:pt x="0" y="97577"/>
                    <a:pt x="0" y="90691"/>
                  </a:cubicBezTo>
                  <a:cubicBezTo>
                    <a:pt x="0" y="77412"/>
                    <a:pt x="5016" y="67084"/>
                    <a:pt x="15047" y="59608"/>
                  </a:cubicBezTo>
                  <a:cubicBezTo>
                    <a:pt x="23996" y="53116"/>
                    <a:pt x="36584" y="49083"/>
                    <a:pt x="52811" y="47510"/>
                  </a:cubicBezTo>
                  <a:cubicBezTo>
                    <a:pt x="56056" y="47116"/>
                    <a:pt x="60974" y="46919"/>
                    <a:pt x="67661" y="46723"/>
                  </a:cubicBezTo>
                  <a:cubicBezTo>
                    <a:pt x="74250" y="46624"/>
                    <a:pt x="82806" y="46526"/>
                    <a:pt x="93132" y="46526"/>
                  </a:cubicBezTo>
                  <a:cubicBezTo>
                    <a:pt x="93132" y="38263"/>
                    <a:pt x="90772" y="32067"/>
                    <a:pt x="86150" y="27935"/>
                  </a:cubicBezTo>
                  <a:cubicBezTo>
                    <a:pt x="80249" y="22525"/>
                    <a:pt x="71005" y="19771"/>
                    <a:pt x="58515" y="19771"/>
                  </a:cubicBezTo>
                  <a:cubicBezTo>
                    <a:pt x="41305" y="19771"/>
                    <a:pt x="25275" y="25279"/>
                    <a:pt x="10523" y="36296"/>
                  </a:cubicBezTo>
                  <a:lnTo>
                    <a:pt x="10523" y="15246"/>
                  </a:lnTo>
                  <a:cubicBezTo>
                    <a:pt x="25471" y="5115"/>
                    <a:pt x="41698" y="0"/>
                    <a:pt x="59400" y="0"/>
                  </a:cubicBezTo>
                  <a:cubicBezTo>
                    <a:pt x="75627" y="0"/>
                    <a:pt x="88707" y="3148"/>
                    <a:pt x="98541" y="9345"/>
                  </a:cubicBezTo>
                  <a:cubicBezTo>
                    <a:pt x="110441" y="16820"/>
                    <a:pt x="116342" y="28132"/>
                    <a:pt x="116342" y="43477"/>
                  </a:cubicBezTo>
                  <a:lnTo>
                    <a:pt x="116342" y="127479"/>
                  </a:lnTo>
                  <a:lnTo>
                    <a:pt x="92837" y="127479"/>
                  </a:lnTo>
                  <a:lnTo>
                    <a:pt x="92837" y="127479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5DB2577B-FB6C-4BD1-85AF-067DA7C36B71}"/>
                </a:ext>
              </a:extLst>
            </p:cNvPr>
            <p:cNvSpPr/>
            <p:nvPr/>
          </p:nvSpPr>
          <p:spPr>
            <a:xfrm>
              <a:off x="2913533" y="2448308"/>
              <a:ext cx="128339" cy="177054"/>
            </a:xfrm>
            <a:custGeom>
              <a:avLst/>
              <a:gdLst>
                <a:gd name="connsiteX0" fmla="*/ 104049 w 128339"/>
                <a:gd name="connsiteY0" fmla="*/ 65117 h 177054"/>
                <a:gd name="connsiteX1" fmla="*/ 64219 w 128339"/>
                <a:gd name="connsiteY1" fmla="*/ 21443 h 177054"/>
                <a:gd name="connsiteX2" fmla="*/ 35306 w 128339"/>
                <a:gd name="connsiteY2" fmla="*/ 34034 h 177054"/>
                <a:gd name="connsiteX3" fmla="*/ 24586 w 128339"/>
                <a:gd name="connsiteY3" fmla="*/ 65117 h 177054"/>
                <a:gd name="connsiteX4" fmla="*/ 35306 w 128339"/>
                <a:gd name="connsiteY4" fmla="*/ 95905 h 177054"/>
                <a:gd name="connsiteX5" fmla="*/ 64219 w 128339"/>
                <a:gd name="connsiteY5" fmla="*/ 108200 h 177054"/>
                <a:gd name="connsiteX6" fmla="*/ 104049 w 128339"/>
                <a:gd name="connsiteY6" fmla="*/ 65117 h 177054"/>
                <a:gd name="connsiteX7" fmla="*/ 104049 w 128339"/>
                <a:gd name="connsiteY7" fmla="*/ 65117 h 177054"/>
                <a:gd name="connsiteX8" fmla="*/ 104049 w 128339"/>
                <a:gd name="connsiteY8" fmla="*/ 65117 h 177054"/>
                <a:gd name="connsiteX9" fmla="*/ 128340 w 128339"/>
                <a:gd name="connsiteY9" fmla="*/ 65117 h 177054"/>
                <a:gd name="connsiteX10" fmla="*/ 124111 w 128339"/>
                <a:gd name="connsiteY10" fmla="*/ 92167 h 177054"/>
                <a:gd name="connsiteX11" fmla="*/ 111916 w 128339"/>
                <a:gd name="connsiteY11" fmla="*/ 112626 h 177054"/>
                <a:gd name="connsiteX12" fmla="*/ 92444 w 128339"/>
                <a:gd name="connsiteY12" fmla="*/ 125512 h 177054"/>
                <a:gd name="connsiteX13" fmla="*/ 66088 w 128339"/>
                <a:gd name="connsiteY13" fmla="*/ 130037 h 177054"/>
                <a:gd name="connsiteX14" fmla="*/ 24291 w 128339"/>
                <a:gd name="connsiteY14" fmla="*/ 110266 h 177054"/>
                <a:gd name="connsiteX15" fmla="*/ 24291 w 128339"/>
                <a:gd name="connsiteY15" fmla="*/ 177055 h 177054"/>
                <a:gd name="connsiteX16" fmla="*/ 0 w 128339"/>
                <a:gd name="connsiteY16" fmla="*/ 177055 h 177054"/>
                <a:gd name="connsiteX17" fmla="*/ 0 w 128339"/>
                <a:gd name="connsiteY17" fmla="*/ 2951 h 177054"/>
                <a:gd name="connsiteX18" fmla="*/ 24291 w 128339"/>
                <a:gd name="connsiteY18" fmla="*/ 2951 h 177054"/>
                <a:gd name="connsiteX19" fmla="*/ 24291 w 128339"/>
                <a:gd name="connsiteY19" fmla="*/ 19574 h 177054"/>
                <a:gd name="connsiteX20" fmla="*/ 66088 w 128339"/>
                <a:gd name="connsiteY20" fmla="*/ 0 h 177054"/>
                <a:gd name="connsiteX21" fmla="*/ 92444 w 128339"/>
                <a:gd name="connsiteY21" fmla="*/ 4525 h 177054"/>
                <a:gd name="connsiteX22" fmla="*/ 111916 w 128339"/>
                <a:gd name="connsiteY22" fmla="*/ 17509 h 177054"/>
                <a:gd name="connsiteX23" fmla="*/ 124111 w 128339"/>
                <a:gd name="connsiteY23" fmla="*/ 38067 h 177054"/>
                <a:gd name="connsiteX24" fmla="*/ 128340 w 128339"/>
                <a:gd name="connsiteY24" fmla="*/ 65117 h 177054"/>
                <a:gd name="connsiteX25" fmla="*/ 128340 w 128339"/>
                <a:gd name="connsiteY25" fmla="*/ 65117 h 1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339" h="177054">
                  <a:moveTo>
                    <a:pt x="104049" y="65117"/>
                  </a:moveTo>
                  <a:cubicBezTo>
                    <a:pt x="104049" y="36001"/>
                    <a:pt x="90772" y="21443"/>
                    <a:pt x="64219" y="21443"/>
                  </a:cubicBezTo>
                  <a:cubicBezTo>
                    <a:pt x="52516" y="21443"/>
                    <a:pt x="42878" y="25673"/>
                    <a:pt x="35306" y="34034"/>
                  </a:cubicBezTo>
                  <a:cubicBezTo>
                    <a:pt x="28126" y="42493"/>
                    <a:pt x="24586" y="52821"/>
                    <a:pt x="24586" y="65117"/>
                  </a:cubicBezTo>
                  <a:cubicBezTo>
                    <a:pt x="24586" y="77117"/>
                    <a:pt x="28126" y="87445"/>
                    <a:pt x="35306" y="95905"/>
                  </a:cubicBezTo>
                  <a:cubicBezTo>
                    <a:pt x="42780" y="104167"/>
                    <a:pt x="52418" y="108200"/>
                    <a:pt x="64219" y="108200"/>
                  </a:cubicBezTo>
                  <a:cubicBezTo>
                    <a:pt x="90772" y="108200"/>
                    <a:pt x="104049" y="93839"/>
                    <a:pt x="104049" y="65117"/>
                  </a:cubicBezTo>
                  <a:lnTo>
                    <a:pt x="104049" y="65117"/>
                  </a:lnTo>
                  <a:lnTo>
                    <a:pt x="104049" y="65117"/>
                  </a:lnTo>
                  <a:close/>
                  <a:moveTo>
                    <a:pt x="128340" y="65117"/>
                  </a:moveTo>
                  <a:cubicBezTo>
                    <a:pt x="128340" y="75150"/>
                    <a:pt x="126963" y="84101"/>
                    <a:pt x="124111" y="92167"/>
                  </a:cubicBezTo>
                  <a:cubicBezTo>
                    <a:pt x="121357" y="100134"/>
                    <a:pt x="117227" y="107020"/>
                    <a:pt x="111916" y="112626"/>
                  </a:cubicBezTo>
                  <a:cubicBezTo>
                    <a:pt x="106605" y="118233"/>
                    <a:pt x="100115" y="122561"/>
                    <a:pt x="92444" y="125512"/>
                  </a:cubicBezTo>
                  <a:cubicBezTo>
                    <a:pt x="84773" y="128463"/>
                    <a:pt x="76020" y="130037"/>
                    <a:pt x="66088" y="130037"/>
                  </a:cubicBezTo>
                  <a:cubicBezTo>
                    <a:pt x="47795" y="130037"/>
                    <a:pt x="33929" y="123446"/>
                    <a:pt x="24291" y="110266"/>
                  </a:cubicBezTo>
                  <a:lnTo>
                    <a:pt x="24291" y="177055"/>
                  </a:lnTo>
                  <a:lnTo>
                    <a:pt x="0" y="177055"/>
                  </a:lnTo>
                  <a:lnTo>
                    <a:pt x="0" y="2951"/>
                  </a:lnTo>
                  <a:lnTo>
                    <a:pt x="24291" y="2951"/>
                  </a:lnTo>
                  <a:lnTo>
                    <a:pt x="24291" y="19574"/>
                  </a:lnTo>
                  <a:cubicBezTo>
                    <a:pt x="33634" y="6492"/>
                    <a:pt x="47599" y="0"/>
                    <a:pt x="66088" y="0"/>
                  </a:cubicBezTo>
                  <a:cubicBezTo>
                    <a:pt x="75922" y="0"/>
                    <a:pt x="84675" y="1475"/>
                    <a:pt x="92444" y="4525"/>
                  </a:cubicBezTo>
                  <a:cubicBezTo>
                    <a:pt x="100115" y="7574"/>
                    <a:pt x="106605" y="11902"/>
                    <a:pt x="111916" y="17509"/>
                  </a:cubicBezTo>
                  <a:cubicBezTo>
                    <a:pt x="117227" y="23115"/>
                    <a:pt x="121259" y="30001"/>
                    <a:pt x="124111" y="38067"/>
                  </a:cubicBezTo>
                  <a:cubicBezTo>
                    <a:pt x="126963" y="46034"/>
                    <a:pt x="128340" y="55084"/>
                    <a:pt x="128340" y="65117"/>
                  </a:cubicBezTo>
                  <a:lnTo>
                    <a:pt x="128340" y="6511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552B7AA-A491-43EC-AF8A-719DF01468C7}"/>
                </a:ext>
              </a:extLst>
            </p:cNvPr>
            <p:cNvSpPr/>
            <p:nvPr/>
          </p:nvSpPr>
          <p:spPr>
            <a:xfrm>
              <a:off x="3064787" y="2448308"/>
              <a:ext cx="121652" cy="130036"/>
            </a:xfrm>
            <a:custGeom>
              <a:avLst/>
              <a:gdLst>
                <a:gd name="connsiteX0" fmla="*/ 95492 w 121652"/>
                <a:gd name="connsiteY0" fmla="*/ 39837 h 130036"/>
                <a:gd name="connsiteX1" fmla="*/ 88215 w 121652"/>
                <a:gd name="connsiteY1" fmla="*/ 29312 h 130036"/>
                <a:gd name="connsiteX2" fmla="*/ 76807 w 121652"/>
                <a:gd name="connsiteY2" fmla="*/ 22722 h 130036"/>
                <a:gd name="connsiteX3" fmla="*/ 61859 w 121652"/>
                <a:gd name="connsiteY3" fmla="*/ 20460 h 130036"/>
                <a:gd name="connsiteX4" fmla="*/ 47992 w 121652"/>
                <a:gd name="connsiteY4" fmla="*/ 22722 h 130036"/>
                <a:gd name="connsiteX5" fmla="*/ 36388 w 121652"/>
                <a:gd name="connsiteY5" fmla="*/ 29903 h 130036"/>
                <a:gd name="connsiteX6" fmla="*/ 24881 w 121652"/>
                <a:gd name="connsiteY6" fmla="*/ 54002 h 130036"/>
                <a:gd name="connsiteX7" fmla="*/ 98148 w 121652"/>
                <a:gd name="connsiteY7" fmla="*/ 54002 h 130036"/>
                <a:gd name="connsiteX8" fmla="*/ 95492 w 121652"/>
                <a:gd name="connsiteY8" fmla="*/ 39837 h 130036"/>
                <a:gd name="connsiteX9" fmla="*/ 95492 w 121652"/>
                <a:gd name="connsiteY9" fmla="*/ 39837 h 130036"/>
                <a:gd name="connsiteX10" fmla="*/ 95492 w 121652"/>
                <a:gd name="connsiteY10" fmla="*/ 39837 h 130036"/>
                <a:gd name="connsiteX11" fmla="*/ 121652 w 121652"/>
                <a:gd name="connsiteY11" fmla="*/ 57346 h 130036"/>
                <a:gd name="connsiteX12" fmla="*/ 120964 w 121652"/>
                <a:gd name="connsiteY12" fmla="*/ 72396 h 130036"/>
                <a:gd name="connsiteX13" fmla="*/ 24586 w 121652"/>
                <a:gd name="connsiteY13" fmla="*/ 72396 h 130036"/>
                <a:gd name="connsiteX14" fmla="*/ 28618 w 121652"/>
                <a:gd name="connsiteY14" fmla="*/ 88232 h 130036"/>
                <a:gd name="connsiteX15" fmla="*/ 37568 w 121652"/>
                <a:gd name="connsiteY15" fmla="*/ 99839 h 130036"/>
                <a:gd name="connsiteX16" fmla="*/ 50746 w 121652"/>
                <a:gd name="connsiteY16" fmla="*/ 106921 h 130036"/>
                <a:gd name="connsiteX17" fmla="*/ 67563 w 121652"/>
                <a:gd name="connsiteY17" fmla="*/ 109282 h 130036"/>
                <a:gd name="connsiteX18" fmla="*/ 115161 w 121652"/>
                <a:gd name="connsiteY18" fmla="*/ 95118 h 130036"/>
                <a:gd name="connsiteX19" fmla="*/ 115161 w 121652"/>
                <a:gd name="connsiteY19" fmla="*/ 117053 h 130036"/>
                <a:gd name="connsiteX20" fmla="*/ 66579 w 121652"/>
                <a:gd name="connsiteY20" fmla="*/ 130037 h 130036"/>
                <a:gd name="connsiteX21" fmla="*/ 38748 w 121652"/>
                <a:gd name="connsiteY21" fmla="*/ 125709 h 130036"/>
                <a:gd name="connsiteX22" fmla="*/ 17800 w 121652"/>
                <a:gd name="connsiteY22" fmla="*/ 113020 h 130036"/>
                <a:gd name="connsiteX23" fmla="*/ 4622 w 121652"/>
                <a:gd name="connsiteY23" fmla="*/ 92659 h 130036"/>
                <a:gd name="connsiteX24" fmla="*/ 0 w 121652"/>
                <a:gd name="connsiteY24" fmla="*/ 65215 h 130036"/>
                <a:gd name="connsiteX25" fmla="*/ 4130 w 121652"/>
                <a:gd name="connsiteY25" fmla="*/ 39345 h 130036"/>
                <a:gd name="connsiteX26" fmla="*/ 16719 w 121652"/>
                <a:gd name="connsiteY26" fmla="*/ 18394 h 130036"/>
                <a:gd name="connsiteX27" fmla="*/ 61564 w 121652"/>
                <a:gd name="connsiteY27" fmla="*/ 0 h 130036"/>
                <a:gd name="connsiteX28" fmla="*/ 104835 w 121652"/>
                <a:gd name="connsiteY28" fmla="*/ 15050 h 130036"/>
                <a:gd name="connsiteX29" fmla="*/ 121652 w 121652"/>
                <a:gd name="connsiteY29" fmla="*/ 57346 h 130036"/>
                <a:gd name="connsiteX30" fmla="*/ 121652 w 121652"/>
                <a:gd name="connsiteY30" fmla="*/ 57346 h 1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652" h="130036">
                  <a:moveTo>
                    <a:pt x="95492" y="39837"/>
                  </a:moveTo>
                  <a:cubicBezTo>
                    <a:pt x="93821" y="35706"/>
                    <a:pt x="91362" y="32165"/>
                    <a:pt x="88215" y="29312"/>
                  </a:cubicBezTo>
                  <a:cubicBezTo>
                    <a:pt x="85068" y="26460"/>
                    <a:pt x="81331" y="24296"/>
                    <a:pt x="76807" y="22722"/>
                  </a:cubicBezTo>
                  <a:cubicBezTo>
                    <a:pt x="72381" y="21247"/>
                    <a:pt x="67366" y="20460"/>
                    <a:pt x="61859" y="20460"/>
                  </a:cubicBezTo>
                  <a:cubicBezTo>
                    <a:pt x="56843" y="20460"/>
                    <a:pt x="52123" y="21247"/>
                    <a:pt x="47992" y="22722"/>
                  </a:cubicBezTo>
                  <a:cubicBezTo>
                    <a:pt x="43763" y="24197"/>
                    <a:pt x="39928" y="26657"/>
                    <a:pt x="36388" y="29903"/>
                  </a:cubicBezTo>
                  <a:cubicBezTo>
                    <a:pt x="29405" y="36198"/>
                    <a:pt x="25570" y="44264"/>
                    <a:pt x="24881" y="54002"/>
                  </a:cubicBezTo>
                  <a:lnTo>
                    <a:pt x="98148" y="54002"/>
                  </a:lnTo>
                  <a:cubicBezTo>
                    <a:pt x="98148" y="48690"/>
                    <a:pt x="97263" y="43969"/>
                    <a:pt x="95492" y="39837"/>
                  </a:cubicBezTo>
                  <a:lnTo>
                    <a:pt x="95492" y="39837"/>
                  </a:lnTo>
                  <a:lnTo>
                    <a:pt x="95492" y="39837"/>
                  </a:lnTo>
                  <a:close/>
                  <a:moveTo>
                    <a:pt x="121652" y="57346"/>
                  </a:moveTo>
                  <a:cubicBezTo>
                    <a:pt x="121652" y="61379"/>
                    <a:pt x="121456" y="66395"/>
                    <a:pt x="120964" y="72396"/>
                  </a:cubicBezTo>
                  <a:lnTo>
                    <a:pt x="24586" y="72396"/>
                  </a:lnTo>
                  <a:cubicBezTo>
                    <a:pt x="25078" y="78396"/>
                    <a:pt x="26356" y="83609"/>
                    <a:pt x="28618" y="88232"/>
                  </a:cubicBezTo>
                  <a:cubicBezTo>
                    <a:pt x="30880" y="92855"/>
                    <a:pt x="33830" y="96691"/>
                    <a:pt x="37568" y="99839"/>
                  </a:cubicBezTo>
                  <a:cubicBezTo>
                    <a:pt x="41305" y="102987"/>
                    <a:pt x="45730" y="105348"/>
                    <a:pt x="50746" y="106921"/>
                  </a:cubicBezTo>
                  <a:cubicBezTo>
                    <a:pt x="55860" y="108495"/>
                    <a:pt x="61465" y="109282"/>
                    <a:pt x="67563" y="109282"/>
                  </a:cubicBezTo>
                  <a:cubicBezTo>
                    <a:pt x="84281" y="109282"/>
                    <a:pt x="100115" y="104561"/>
                    <a:pt x="115161" y="95118"/>
                  </a:cubicBezTo>
                  <a:lnTo>
                    <a:pt x="115161" y="117053"/>
                  </a:lnTo>
                  <a:cubicBezTo>
                    <a:pt x="100705" y="125709"/>
                    <a:pt x="84576" y="130037"/>
                    <a:pt x="66579" y="130037"/>
                  </a:cubicBezTo>
                  <a:cubicBezTo>
                    <a:pt x="56253" y="130037"/>
                    <a:pt x="47009" y="128561"/>
                    <a:pt x="38748" y="125709"/>
                  </a:cubicBezTo>
                  <a:cubicBezTo>
                    <a:pt x="30487" y="122758"/>
                    <a:pt x="23504" y="118528"/>
                    <a:pt x="17800" y="113020"/>
                  </a:cubicBezTo>
                  <a:cubicBezTo>
                    <a:pt x="12096" y="107512"/>
                    <a:pt x="7671" y="100626"/>
                    <a:pt x="4622" y="92659"/>
                  </a:cubicBezTo>
                  <a:cubicBezTo>
                    <a:pt x="1573" y="84593"/>
                    <a:pt x="0" y="75445"/>
                    <a:pt x="0" y="65215"/>
                  </a:cubicBezTo>
                  <a:cubicBezTo>
                    <a:pt x="0" y="55772"/>
                    <a:pt x="1377" y="47116"/>
                    <a:pt x="4130" y="39345"/>
                  </a:cubicBezTo>
                  <a:cubicBezTo>
                    <a:pt x="6884" y="31575"/>
                    <a:pt x="11113" y="24591"/>
                    <a:pt x="16719" y="18394"/>
                  </a:cubicBezTo>
                  <a:cubicBezTo>
                    <a:pt x="28028" y="6099"/>
                    <a:pt x="42977" y="0"/>
                    <a:pt x="61564" y="0"/>
                  </a:cubicBezTo>
                  <a:cubicBezTo>
                    <a:pt x="79462" y="0"/>
                    <a:pt x="93919" y="5017"/>
                    <a:pt x="104835" y="15050"/>
                  </a:cubicBezTo>
                  <a:cubicBezTo>
                    <a:pt x="116047" y="25378"/>
                    <a:pt x="121652" y="39542"/>
                    <a:pt x="121652" y="57346"/>
                  </a:cubicBezTo>
                  <a:lnTo>
                    <a:pt x="121652" y="57346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8BCE0B9E-3A00-4DD2-9371-D85402A56CF7}"/>
                </a:ext>
              </a:extLst>
            </p:cNvPr>
            <p:cNvSpPr/>
            <p:nvPr/>
          </p:nvSpPr>
          <p:spPr>
            <a:xfrm>
              <a:off x="3215254" y="2450964"/>
              <a:ext cx="113489" cy="127282"/>
            </a:xfrm>
            <a:custGeom>
              <a:avLst/>
              <a:gdLst>
                <a:gd name="connsiteX0" fmla="*/ 89100 w 113489"/>
                <a:gd name="connsiteY0" fmla="*/ 124430 h 127282"/>
                <a:gd name="connsiteX1" fmla="*/ 89100 w 113489"/>
                <a:gd name="connsiteY1" fmla="*/ 110561 h 127282"/>
                <a:gd name="connsiteX2" fmla="*/ 52221 w 113489"/>
                <a:gd name="connsiteY2" fmla="*/ 127283 h 127282"/>
                <a:gd name="connsiteX3" fmla="*/ 29602 w 113489"/>
                <a:gd name="connsiteY3" fmla="*/ 123643 h 127282"/>
                <a:gd name="connsiteX4" fmla="*/ 13277 w 113489"/>
                <a:gd name="connsiteY4" fmla="*/ 113217 h 127282"/>
                <a:gd name="connsiteX5" fmla="*/ 3344 w 113489"/>
                <a:gd name="connsiteY5" fmla="*/ 96495 h 127282"/>
                <a:gd name="connsiteX6" fmla="*/ 0 w 113489"/>
                <a:gd name="connsiteY6" fmla="*/ 73970 h 127282"/>
                <a:gd name="connsiteX7" fmla="*/ 0 w 113489"/>
                <a:gd name="connsiteY7" fmla="*/ 0 h 127282"/>
                <a:gd name="connsiteX8" fmla="*/ 24291 w 113489"/>
                <a:gd name="connsiteY8" fmla="*/ 0 h 127282"/>
                <a:gd name="connsiteX9" fmla="*/ 24291 w 113489"/>
                <a:gd name="connsiteY9" fmla="*/ 68756 h 127282"/>
                <a:gd name="connsiteX10" fmla="*/ 55270 w 113489"/>
                <a:gd name="connsiteY10" fmla="*/ 105938 h 127282"/>
                <a:gd name="connsiteX11" fmla="*/ 69136 w 113489"/>
                <a:gd name="connsiteY11" fmla="*/ 103282 h 127282"/>
                <a:gd name="connsiteX12" fmla="*/ 79757 w 113489"/>
                <a:gd name="connsiteY12" fmla="*/ 95806 h 127282"/>
                <a:gd name="connsiteX13" fmla="*/ 86641 w 113489"/>
                <a:gd name="connsiteY13" fmla="*/ 84494 h 127282"/>
                <a:gd name="connsiteX14" fmla="*/ 89100 w 113489"/>
                <a:gd name="connsiteY14" fmla="*/ 70133 h 127282"/>
                <a:gd name="connsiteX15" fmla="*/ 89100 w 113489"/>
                <a:gd name="connsiteY15" fmla="*/ 0 h 127282"/>
                <a:gd name="connsiteX16" fmla="*/ 113490 w 113489"/>
                <a:gd name="connsiteY16" fmla="*/ 0 h 127282"/>
                <a:gd name="connsiteX17" fmla="*/ 113490 w 113489"/>
                <a:gd name="connsiteY17" fmla="*/ 124430 h 127282"/>
                <a:gd name="connsiteX18" fmla="*/ 89100 w 113489"/>
                <a:gd name="connsiteY18" fmla="*/ 124430 h 127282"/>
                <a:gd name="connsiteX19" fmla="*/ 89100 w 113489"/>
                <a:gd name="connsiteY19" fmla="*/ 124430 h 12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89" h="127282">
                  <a:moveTo>
                    <a:pt x="89100" y="124430"/>
                  </a:moveTo>
                  <a:lnTo>
                    <a:pt x="89100" y="110561"/>
                  </a:lnTo>
                  <a:cubicBezTo>
                    <a:pt x="81331" y="121774"/>
                    <a:pt x="69038" y="127283"/>
                    <a:pt x="52221" y="127283"/>
                  </a:cubicBezTo>
                  <a:cubicBezTo>
                    <a:pt x="43665" y="127283"/>
                    <a:pt x="36191" y="126102"/>
                    <a:pt x="29602" y="123643"/>
                  </a:cubicBezTo>
                  <a:cubicBezTo>
                    <a:pt x="23111" y="121282"/>
                    <a:pt x="17604" y="117741"/>
                    <a:pt x="13277" y="113217"/>
                  </a:cubicBezTo>
                  <a:cubicBezTo>
                    <a:pt x="8851" y="108692"/>
                    <a:pt x="5606" y="103085"/>
                    <a:pt x="3344" y="96495"/>
                  </a:cubicBezTo>
                  <a:cubicBezTo>
                    <a:pt x="1082" y="89904"/>
                    <a:pt x="0" y="82429"/>
                    <a:pt x="0" y="73970"/>
                  </a:cubicBezTo>
                  <a:lnTo>
                    <a:pt x="0" y="0"/>
                  </a:lnTo>
                  <a:lnTo>
                    <a:pt x="24291" y="0"/>
                  </a:lnTo>
                  <a:lnTo>
                    <a:pt x="24291" y="68756"/>
                  </a:lnTo>
                  <a:cubicBezTo>
                    <a:pt x="24291" y="93544"/>
                    <a:pt x="34617" y="105938"/>
                    <a:pt x="55270" y="105938"/>
                  </a:cubicBezTo>
                  <a:cubicBezTo>
                    <a:pt x="60383" y="105938"/>
                    <a:pt x="65006" y="105052"/>
                    <a:pt x="69136" y="103282"/>
                  </a:cubicBezTo>
                  <a:cubicBezTo>
                    <a:pt x="73267" y="101511"/>
                    <a:pt x="76807" y="99052"/>
                    <a:pt x="79757" y="95806"/>
                  </a:cubicBezTo>
                  <a:cubicBezTo>
                    <a:pt x="82708" y="92659"/>
                    <a:pt x="84970" y="88822"/>
                    <a:pt x="86641" y="84494"/>
                  </a:cubicBezTo>
                  <a:cubicBezTo>
                    <a:pt x="88313" y="80166"/>
                    <a:pt x="89100" y="75347"/>
                    <a:pt x="89100" y="70133"/>
                  </a:cubicBezTo>
                  <a:lnTo>
                    <a:pt x="89100" y="0"/>
                  </a:lnTo>
                  <a:lnTo>
                    <a:pt x="113490" y="0"/>
                  </a:lnTo>
                  <a:lnTo>
                    <a:pt x="113490" y="124430"/>
                  </a:lnTo>
                  <a:lnTo>
                    <a:pt x="89100" y="124430"/>
                  </a:lnTo>
                  <a:lnTo>
                    <a:pt x="89100" y="12443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3EA37757-1C08-4D7B-8F97-5908496A3B20}"/>
                </a:ext>
              </a:extLst>
            </p:cNvPr>
            <p:cNvSpPr/>
            <p:nvPr/>
          </p:nvSpPr>
          <p:spPr>
            <a:xfrm>
              <a:off x="3350281" y="2414471"/>
              <a:ext cx="87821" cy="163775"/>
            </a:xfrm>
            <a:custGeom>
              <a:avLst/>
              <a:gdLst>
                <a:gd name="connsiteX0" fmla="*/ 77496 w 87821"/>
                <a:gd name="connsiteY0" fmla="*/ 163087 h 163775"/>
                <a:gd name="connsiteX1" fmla="*/ 69136 w 87821"/>
                <a:gd name="connsiteY1" fmla="*/ 163776 h 163775"/>
                <a:gd name="connsiteX2" fmla="*/ 50844 w 87821"/>
                <a:gd name="connsiteY2" fmla="*/ 160628 h 163775"/>
                <a:gd name="connsiteX3" fmla="*/ 36781 w 87821"/>
                <a:gd name="connsiteY3" fmla="*/ 151677 h 163775"/>
                <a:gd name="connsiteX4" fmla="*/ 27733 w 87821"/>
                <a:gd name="connsiteY4" fmla="*/ 137611 h 163775"/>
                <a:gd name="connsiteX5" fmla="*/ 24586 w 87821"/>
                <a:gd name="connsiteY5" fmla="*/ 119118 h 163775"/>
                <a:gd name="connsiteX6" fmla="*/ 24586 w 87821"/>
                <a:gd name="connsiteY6" fmla="*/ 55871 h 163775"/>
                <a:gd name="connsiteX7" fmla="*/ 0 w 87821"/>
                <a:gd name="connsiteY7" fmla="*/ 55871 h 163775"/>
                <a:gd name="connsiteX8" fmla="*/ 0 w 87821"/>
                <a:gd name="connsiteY8" fmla="*/ 36493 h 163775"/>
                <a:gd name="connsiteX9" fmla="*/ 24586 w 87821"/>
                <a:gd name="connsiteY9" fmla="*/ 36493 h 163775"/>
                <a:gd name="connsiteX10" fmla="*/ 24586 w 87821"/>
                <a:gd name="connsiteY10" fmla="*/ 0 h 163775"/>
                <a:gd name="connsiteX11" fmla="*/ 48877 w 87821"/>
                <a:gd name="connsiteY11" fmla="*/ 0 h 163775"/>
                <a:gd name="connsiteX12" fmla="*/ 48877 w 87821"/>
                <a:gd name="connsiteY12" fmla="*/ 36493 h 163775"/>
                <a:gd name="connsiteX13" fmla="*/ 87822 w 87821"/>
                <a:gd name="connsiteY13" fmla="*/ 36493 h 163775"/>
                <a:gd name="connsiteX14" fmla="*/ 87822 w 87821"/>
                <a:gd name="connsiteY14" fmla="*/ 55871 h 163775"/>
                <a:gd name="connsiteX15" fmla="*/ 48877 w 87821"/>
                <a:gd name="connsiteY15" fmla="*/ 55871 h 163775"/>
                <a:gd name="connsiteX16" fmla="*/ 48877 w 87821"/>
                <a:gd name="connsiteY16" fmla="*/ 118332 h 163775"/>
                <a:gd name="connsiteX17" fmla="*/ 69136 w 87821"/>
                <a:gd name="connsiteY17" fmla="*/ 141545 h 163775"/>
                <a:gd name="connsiteX18" fmla="*/ 78676 w 87821"/>
                <a:gd name="connsiteY18" fmla="*/ 140857 h 163775"/>
                <a:gd name="connsiteX19" fmla="*/ 87822 w 87821"/>
                <a:gd name="connsiteY19" fmla="*/ 138890 h 163775"/>
                <a:gd name="connsiteX20" fmla="*/ 87822 w 87821"/>
                <a:gd name="connsiteY20" fmla="*/ 161021 h 163775"/>
                <a:gd name="connsiteX21" fmla="*/ 77496 w 87821"/>
                <a:gd name="connsiteY21" fmla="*/ 163087 h 163775"/>
                <a:gd name="connsiteX22" fmla="*/ 77496 w 87821"/>
                <a:gd name="connsiteY22" fmla="*/ 163087 h 16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821" h="163775">
                  <a:moveTo>
                    <a:pt x="77496" y="163087"/>
                  </a:moveTo>
                  <a:cubicBezTo>
                    <a:pt x="74349" y="163579"/>
                    <a:pt x="71595" y="163776"/>
                    <a:pt x="69136" y="163776"/>
                  </a:cubicBezTo>
                  <a:cubicBezTo>
                    <a:pt x="62351" y="163776"/>
                    <a:pt x="56253" y="162694"/>
                    <a:pt x="50844" y="160628"/>
                  </a:cubicBezTo>
                  <a:cubicBezTo>
                    <a:pt x="45337" y="158562"/>
                    <a:pt x="40715" y="155513"/>
                    <a:pt x="36781" y="151677"/>
                  </a:cubicBezTo>
                  <a:cubicBezTo>
                    <a:pt x="32847" y="147841"/>
                    <a:pt x="29798" y="143119"/>
                    <a:pt x="27733" y="137611"/>
                  </a:cubicBezTo>
                  <a:cubicBezTo>
                    <a:pt x="25668" y="132102"/>
                    <a:pt x="24586" y="125906"/>
                    <a:pt x="24586" y="119118"/>
                  </a:cubicBezTo>
                  <a:lnTo>
                    <a:pt x="24586" y="55871"/>
                  </a:lnTo>
                  <a:lnTo>
                    <a:pt x="0" y="55871"/>
                  </a:lnTo>
                  <a:lnTo>
                    <a:pt x="0" y="36493"/>
                  </a:lnTo>
                  <a:lnTo>
                    <a:pt x="24586" y="36493"/>
                  </a:lnTo>
                  <a:lnTo>
                    <a:pt x="24586" y="0"/>
                  </a:lnTo>
                  <a:lnTo>
                    <a:pt x="48877" y="0"/>
                  </a:lnTo>
                  <a:lnTo>
                    <a:pt x="48877" y="36493"/>
                  </a:lnTo>
                  <a:lnTo>
                    <a:pt x="87822" y="36493"/>
                  </a:lnTo>
                  <a:lnTo>
                    <a:pt x="87822" y="55871"/>
                  </a:lnTo>
                  <a:lnTo>
                    <a:pt x="48877" y="55871"/>
                  </a:lnTo>
                  <a:lnTo>
                    <a:pt x="48877" y="118332"/>
                  </a:lnTo>
                  <a:cubicBezTo>
                    <a:pt x="48877" y="133775"/>
                    <a:pt x="55663" y="141545"/>
                    <a:pt x="69136" y="141545"/>
                  </a:cubicBezTo>
                  <a:cubicBezTo>
                    <a:pt x="72382" y="141545"/>
                    <a:pt x="75529" y="141349"/>
                    <a:pt x="78676" y="140857"/>
                  </a:cubicBezTo>
                  <a:cubicBezTo>
                    <a:pt x="81724" y="140463"/>
                    <a:pt x="84773" y="139775"/>
                    <a:pt x="87822" y="138890"/>
                  </a:cubicBezTo>
                  <a:lnTo>
                    <a:pt x="87822" y="161021"/>
                  </a:lnTo>
                  <a:cubicBezTo>
                    <a:pt x="84085" y="162005"/>
                    <a:pt x="80643" y="162595"/>
                    <a:pt x="77496" y="163087"/>
                  </a:cubicBezTo>
                  <a:lnTo>
                    <a:pt x="77496" y="163087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5E88913C-2F61-4AD9-BA37-0E705F38C514}"/>
                </a:ext>
              </a:extLst>
            </p:cNvPr>
            <p:cNvSpPr/>
            <p:nvPr/>
          </p:nvSpPr>
          <p:spPr>
            <a:xfrm>
              <a:off x="3461312" y="2401192"/>
              <a:ext cx="26356" cy="174202"/>
            </a:xfrm>
            <a:custGeom>
              <a:avLst/>
              <a:gdLst>
                <a:gd name="connsiteX0" fmla="*/ 1082 w 26356"/>
                <a:gd name="connsiteY0" fmla="*/ 49870 h 174202"/>
                <a:gd name="connsiteX1" fmla="*/ 25275 w 26356"/>
                <a:gd name="connsiteY1" fmla="*/ 49870 h 174202"/>
                <a:gd name="connsiteX2" fmla="*/ 25275 w 26356"/>
                <a:gd name="connsiteY2" fmla="*/ 174202 h 174202"/>
                <a:gd name="connsiteX3" fmla="*/ 1082 w 26356"/>
                <a:gd name="connsiteY3" fmla="*/ 174202 h 174202"/>
                <a:gd name="connsiteX4" fmla="*/ 1082 w 26356"/>
                <a:gd name="connsiteY4" fmla="*/ 49870 h 174202"/>
                <a:gd name="connsiteX5" fmla="*/ 1082 w 26356"/>
                <a:gd name="connsiteY5" fmla="*/ 49870 h 174202"/>
                <a:gd name="connsiteX6" fmla="*/ 0 w 26356"/>
                <a:gd name="connsiteY6" fmla="*/ 0 h 174202"/>
                <a:gd name="connsiteX7" fmla="*/ 26356 w 26356"/>
                <a:gd name="connsiteY7" fmla="*/ 0 h 174202"/>
                <a:gd name="connsiteX8" fmla="*/ 26356 w 26356"/>
                <a:gd name="connsiteY8" fmla="*/ 27345 h 174202"/>
                <a:gd name="connsiteX9" fmla="*/ 0 w 26356"/>
                <a:gd name="connsiteY9" fmla="*/ 27345 h 174202"/>
                <a:gd name="connsiteX10" fmla="*/ 0 w 26356"/>
                <a:gd name="connsiteY10" fmla="*/ 0 h 174202"/>
                <a:gd name="connsiteX11" fmla="*/ 0 w 26356"/>
                <a:gd name="connsiteY11" fmla="*/ 0 h 1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56" h="174202">
                  <a:moveTo>
                    <a:pt x="1082" y="49870"/>
                  </a:moveTo>
                  <a:lnTo>
                    <a:pt x="25275" y="49870"/>
                  </a:lnTo>
                  <a:lnTo>
                    <a:pt x="25275" y="174202"/>
                  </a:lnTo>
                  <a:lnTo>
                    <a:pt x="1082" y="174202"/>
                  </a:lnTo>
                  <a:lnTo>
                    <a:pt x="1082" y="49870"/>
                  </a:lnTo>
                  <a:lnTo>
                    <a:pt x="1082" y="49870"/>
                  </a:lnTo>
                  <a:close/>
                  <a:moveTo>
                    <a:pt x="0" y="0"/>
                  </a:moveTo>
                  <a:lnTo>
                    <a:pt x="26356" y="0"/>
                  </a:lnTo>
                  <a:lnTo>
                    <a:pt x="26356" y="27345"/>
                  </a:lnTo>
                  <a:lnTo>
                    <a:pt x="0" y="273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BB08C4BC-48BE-49BD-8FA0-E28F8F169731}"/>
                </a:ext>
              </a:extLst>
            </p:cNvPr>
            <p:cNvSpPr/>
            <p:nvPr/>
          </p:nvSpPr>
          <p:spPr>
            <a:xfrm>
              <a:off x="3515795" y="2448112"/>
              <a:ext cx="110736" cy="130135"/>
            </a:xfrm>
            <a:custGeom>
              <a:avLst/>
              <a:gdLst>
                <a:gd name="connsiteX0" fmla="*/ 66383 w 110736"/>
                <a:gd name="connsiteY0" fmla="*/ 130135 h 130135"/>
                <a:gd name="connsiteX1" fmla="*/ 17210 w 110736"/>
                <a:gd name="connsiteY1" fmla="*/ 111741 h 130135"/>
                <a:gd name="connsiteX2" fmla="*/ 0 w 110736"/>
                <a:gd name="connsiteY2" fmla="*/ 65215 h 130135"/>
                <a:gd name="connsiteX3" fmla="*/ 4524 w 110736"/>
                <a:gd name="connsiteY3" fmla="*/ 39149 h 130135"/>
                <a:gd name="connsiteX4" fmla="*/ 17702 w 110736"/>
                <a:gd name="connsiteY4" fmla="*/ 18394 h 130135"/>
                <a:gd name="connsiteX5" fmla="*/ 66383 w 110736"/>
                <a:gd name="connsiteY5" fmla="*/ 0 h 130135"/>
                <a:gd name="connsiteX6" fmla="*/ 110736 w 110736"/>
                <a:gd name="connsiteY6" fmla="*/ 12197 h 130135"/>
                <a:gd name="connsiteX7" fmla="*/ 110736 w 110736"/>
                <a:gd name="connsiteY7" fmla="*/ 35411 h 130135"/>
                <a:gd name="connsiteX8" fmla="*/ 87822 w 110736"/>
                <a:gd name="connsiteY8" fmla="*/ 24984 h 130135"/>
                <a:gd name="connsiteX9" fmla="*/ 66678 w 110736"/>
                <a:gd name="connsiteY9" fmla="*/ 21542 h 130135"/>
                <a:gd name="connsiteX10" fmla="*/ 48484 w 110736"/>
                <a:gd name="connsiteY10" fmla="*/ 24591 h 130135"/>
                <a:gd name="connsiteX11" fmla="*/ 35207 w 110736"/>
                <a:gd name="connsiteY11" fmla="*/ 33345 h 130135"/>
                <a:gd name="connsiteX12" fmla="*/ 27143 w 110736"/>
                <a:gd name="connsiteY12" fmla="*/ 47116 h 130135"/>
                <a:gd name="connsiteX13" fmla="*/ 24390 w 110736"/>
                <a:gd name="connsiteY13" fmla="*/ 65215 h 130135"/>
                <a:gd name="connsiteX14" fmla="*/ 27045 w 110736"/>
                <a:gd name="connsiteY14" fmla="*/ 83117 h 130135"/>
                <a:gd name="connsiteX15" fmla="*/ 35109 w 110736"/>
                <a:gd name="connsiteY15" fmla="*/ 96692 h 130135"/>
                <a:gd name="connsiteX16" fmla="*/ 48287 w 110736"/>
                <a:gd name="connsiteY16" fmla="*/ 105348 h 130135"/>
                <a:gd name="connsiteX17" fmla="*/ 66383 w 110736"/>
                <a:gd name="connsiteY17" fmla="*/ 108397 h 130135"/>
                <a:gd name="connsiteX18" fmla="*/ 78774 w 110736"/>
                <a:gd name="connsiteY18" fmla="*/ 107413 h 130135"/>
                <a:gd name="connsiteX19" fmla="*/ 89690 w 110736"/>
                <a:gd name="connsiteY19" fmla="*/ 104462 h 130135"/>
                <a:gd name="connsiteX20" fmla="*/ 110736 w 110736"/>
                <a:gd name="connsiteY20" fmla="*/ 93544 h 130135"/>
                <a:gd name="connsiteX21" fmla="*/ 110736 w 110736"/>
                <a:gd name="connsiteY21" fmla="*/ 116954 h 130135"/>
                <a:gd name="connsiteX22" fmla="*/ 66383 w 110736"/>
                <a:gd name="connsiteY22" fmla="*/ 130135 h 130135"/>
                <a:gd name="connsiteX23" fmla="*/ 66383 w 110736"/>
                <a:gd name="connsiteY23" fmla="*/ 130135 h 1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0736" h="130135">
                  <a:moveTo>
                    <a:pt x="66383" y="130135"/>
                  </a:moveTo>
                  <a:cubicBezTo>
                    <a:pt x="45632" y="130135"/>
                    <a:pt x="29307" y="124037"/>
                    <a:pt x="17210" y="111741"/>
                  </a:cubicBezTo>
                  <a:cubicBezTo>
                    <a:pt x="5704" y="100134"/>
                    <a:pt x="0" y="84691"/>
                    <a:pt x="0" y="65215"/>
                  </a:cubicBezTo>
                  <a:cubicBezTo>
                    <a:pt x="0" y="55575"/>
                    <a:pt x="1475" y="46919"/>
                    <a:pt x="4524" y="39149"/>
                  </a:cubicBezTo>
                  <a:cubicBezTo>
                    <a:pt x="7474" y="31378"/>
                    <a:pt x="11900" y="24493"/>
                    <a:pt x="17702" y="18394"/>
                  </a:cubicBezTo>
                  <a:cubicBezTo>
                    <a:pt x="29700" y="6099"/>
                    <a:pt x="45927" y="0"/>
                    <a:pt x="66383" y="0"/>
                  </a:cubicBezTo>
                  <a:cubicBezTo>
                    <a:pt x="81921" y="0"/>
                    <a:pt x="96673" y="4033"/>
                    <a:pt x="110736" y="12197"/>
                  </a:cubicBezTo>
                  <a:lnTo>
                    <a:pt x="110736" y="35411"/>
                  </a:lnTo>
                  <a:cubicBezTo>
                    <a:pt x="102770" y="30788"/>
                    <a:pt x="95099" y="27247"/>
                    <a:pt x="87822" y="24984"/>
                  </a:cubicBezTo>
                  <a:cubicBezTo>
                    <a:pt x="80544" y="22722"/>
                    <a:pt x="73463" y="21542"/>
                    <a:pt x="66678" y="21542"/>
                  </a:cubicBezTo>
                  <a:cubicBezTo>
                    <a:pt x="59794" y="21542"/>
                    <a:pt x="53794" y="22525"/>
                    <a:pt x="48484" y="24591"/>
                  </a:cubicBezTo>
                  <a:cubicBezTo>
                    <a:pt x="43173" y="26657"/>
                    <a:pt x="38748" y="29509"/>
                    <a:pt x="35207" y="33345"/>
                  </a:cubicBezTo>
                  <a:cubicBezTo>
                    <a:pt x="31667" y="37181"/>
                    <a:pt x="28913" y="41706"/>
                    <a:pt x="27143" y="47116"/>
                  </a:cubicBezTo>
                  <a:cubicBezTo>
                    <a:pt x="25275" y="52526"/>
                    <a:pt x="24390" y="58526"/>
                    <a:pt x="24390" y="65215"/>
                  </a:cubicBezTo>
                  <a:cubicBezTo>
                    <a:pt x="24390" y="71805"/>
                    <a:pt x="25275" y="77806"/>
                    <a:pt x="27045" y="83117"/>
                  </a:cubicBezTo>
                  <a:cubicBezTo>
                    <a:pt x="28815" y="88429"/>
                    <a:pt x="31470" y="92954"/>
                    <a:pt x="35109" y="96692"/>
                  </a:cubicBezTo>
                  <a:cubicBezTo>
                    <a:pt x="38649" y="100429"/>
                    <a:pt x="43075" y="103282"/>
                    <a:pt x="48287" y="105348"/>
                  </a:cubicBezTo>
                  <a:cubicBezTo>
                    <a:pt x="53500" y="107413"/>
                    <a:pt x="59597" y="108397"/>
                    <a:pt x="66383" y="108397"/>
                  </a:cubicBezTo>
                  <a:cubicBezTo>
                    <a:pt x="70808" y="108397"/>
                    <a:pt x="74939" y="108102"/>
                    <a:pt x="78774" y="107413"/>
                  </a:cubicBezTo>
                  <a:cubicBezTo>
                    <a:pt x="82609" y="106823"/>
                    <a:pt x="86248" y="105839"/>
                    <a:pt x="89690" y="104462"/>
                  </a:cubicBezTo>
                  <a:cubicBezTo>
                    <a:pt x="95001" y="102593"/>
                    <a:pt x="101983" y="98954"/>
                    <a:pt x="110736" y="93544"/>
                  </a:cubicBezTo>
                  <a:lnTo>
                    <a:pt x="110736" y="116954"/>
                  </a:lnTo>
                  <a:cubicBezTo>
                    <a:pt x="96771" y="125807"/>
                    <a:pt x="81921" y="130135"/>
                    <a:pt x="66383" y="130135"/>
                  </a:cubicBezTo>
                  <a:lnTo>
                    <a:pt x="66383" y="130135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58D2A9E5-758C-41A5-BFA1-1149CA476513}"/>
                </a:ext>
              </a:extLst>
            </p:cNvPr>
            <p:cNvSpPr/>
            <p:nvPr/>
          </p:nvSpPr>
          <p:spPr>
            <a:xfrm>
              <a:off x="3645905" y="2448112"/>
              <a:ext cx="101688" cy="130233"/>
            </a:xfrm>
            <a:custGeom>
              <a:avLst/>
              <a:gdLst>
                <a:gd name="connsiteX0" fmla="*/ 101688 w 101688"/>
                <a:gd name="connsiteY0" fmla="*/ 90593 h 130233"/>
                <a:gd name="connsiteX1" fmla="*/ 84675 w 101688"/>
                <a:gd name="connsiteY1" fmla="*/ 121381 h 130233"/>
                <a:gd name="connsiteX2" fmla="*/ 48681 w 101688"/>
                <a:gd name="connsiteY2" fmla="*/ 130234 h 130233"/>
                <a:gd name="connsiteX3" fmla="*/ 0 w 101688"/>
                <a:gd name="connsiteY3" fmla="*/ 117053 h 130233"/>
                <a:gd name="connsiteX4" fmla="*/ 0 w 101688"/>
                <a:gd name="connsiteY4" fmla="*/ 92265 h 130233"/>
                <a:gd name="connsiteX5" fmla="*/ 46714 w 101688"/>
                <a:gd name="connsiteY5" fmla="*/ 109380 h 130233"/>
                <a:gd name="connsiteX6" fmla="*/ 66088 w 101688"/>
                <a:gd name="connsiteY6" fmla="*/ 105839 h 130233"/>
                <a:gd name="connsiteX7" fmla="*/ 77594 w 101688"/>
                <a:gd name="connsiteY7" fmla="*/ 91773 h 130233"/>
                <a:gd name="connsiteX8" fmla="*/ 65104 w 101688"/>
                <a:gd name="connsiteY8" fmla="*/ 77904 h 130233"/>
                <a:gd name="connsiteX9" fmla="*/ 57925 w 101688"/>
                <a:gd name="connsiteY9" fmla="*/ 75445 h 130233"/>
                <a:gd name="connsiteX10" fmla="*/ 45730 w 101688"/>
                <a:gd name="connsiteY10" fmla="*/ 71904 h 130233"/>
                <a:gd name="connsiteX11" fmla="*/ 15440 w 101688"/>
                <a:gd name="connsiteY11" fmla="*/ 61182 h 130233"/>
                <a:gd name="connsiteX12" fmla="*/ 0 w 101688"/>
                <a:gd name="connsiteY12" fmla="*/ 35706 h 130233"/>
                <a:gd name="connsiteX13" fmla="*/ 16620 w 101688"/>
                <a:gd name="connsiteY13" fmla="*/ 7967 h 130233"/>
                <a:gd name="connsiteX14" fmla="*/ 49762 w 101688"/>
                <a:gd name="connsiteY14" fmla="*/ 0 h 130233"/>
                <a:gd name="connsiteX15" fmla="*/ 94804 w 101688"/>
                <a:gd name="connsiteY15" fmla="*/ 10820 h 130233"/>
                <a:gd name="connsiteX16" fmla="*/ 94804 w 101688"/>
                <a:gd name="connsiteY16" fmla="*/ 34624 h 130233"/>
                <a:gd name="connsiteX17" fmla="*/ 49959 w 101688"/>
                <a:gd name="connsiteY17" fmla="*/ 19378 h 130233"/>
                <a:gd name="connsiteX18" fmla="*/ 41305 w 101688"/>
                <a:gd name="connsiteY18" fmla="*/ 20165 h 130233"/>
                <a:gd name="connsiteX19" fmla="*/ 33339 w 101688"/>
                <a:gd name="connsiteY19" fmla="*/ 22525 h 130233"/>
                <a:gd name="connsiteX20" fmla="*/ 25570 w 101688"/>
                <a:gd name="connsiteY20" fmla="*/ 27443 h 130233"/>
                <a:gd name="connsiteX21" fmla="*/ 23111 w 101688"/>
                <a:gd name="connsiteY21" fmla="*/ 34132 h 130233"/>
                <a:gd name="connsiteX22" fmla="*/ 36978 w 101688"/>
                <a:gd name="connsiteY22" fmla="*/ 47510 h 130233"/>
                <a:gd name="connsiteX23" fmla="*/ 42977 w 101688"/>
                <a:gd name="connsiteY23" fmla="*/ 49280 h 130233"/>
                <a:gd name="connsiteX24" fmla="*/ 57433 w 101688"/>
                <a:gd name="connsiteY24" fmla="*/ 53018 h 130233"/>
                <a:gd name="connsiteX25" fmla="*/ 74939 w 101688"/>
                <a:gd name="connsiteY25" fmla="*/ 58526 h 130233"/>
                <a:gd name="connsiteX26" fmla="*/ 87035 w 101688"/>
                <a:gd name="connsiteY26" fmla="*/ 64428 h 130233"/>
                <a:gd name="connsiteX27" fmla="*/ 101688 w 101688"/>
                <a:gd name="connsiteY27" fmla="*/ 90593 h 130233"/>
                <a:gd name="connsiteX28" fmla="*/ 101688 w 101688"/>
                <a:gd name="connsiteY28" fmla="*/ 90593 h 13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688" h="130233">
                  <a:moveTo>
                    <a:pt x="101688" y="90593"/>
                  </a:moveTo>
                  <a:cubicBezTo>
                    <a:pt x="101688" y="104069"/>
                    <a:pt x="95984" y="114299"/>
                    <a:pt x="84675" y="121381"/>
                  </a:cubicBezTo>
                  <a:cubicBezTo>
                    <a:pt x="75234" y="127283"/>
                    <a:pt x="63236" y="130234"/>
                    <a:pt x="48681" y="130234"/>
                  </a:cubicBezTo>
                  <a:cubicBezTo>
                    <a:pt x="31175" y="130234"/>
                    <a:pt x="14948" y="125807"/>
                    <a:pt x="0" y="117053"/>
                  </a:cubicBezTo>
                  <a:lnTo>
                    <a:pt x="0" y="92265"/>
                  </a:lnTo>
                  <a:cubicBezTo>
                    <a:pt x="15047" y="103675"/>
                    <a:pt x="30683" y="109380"/>
                    <a:pt x="46714" y="109380"/>
                  </a:cubicBezTo>
                  <a:cubicBezTo>
                    <a:pt x="53893" y="109380"/>
                    <a:pt x="60383" y="108200"/>
                    <a:pt x="66088" y="105839"/>
                  </a:cubicBezTo>
                  <a:cubicBezTo>
                    <a:pt x="73758" y="102692"/>
                    <a:pt x="77594" y="97970"/>
                    <a:pt x="77594" y="91773"/>
                  </a:cubicBezTo>
                  <a:cubicBezTo>
                    <a:pt x="77594" y="86363"/>
                    <a:pt x="73463" y="81740"/>
                    <a:pt x="65104" y="77904"/>
                  </a:cubicBezTo>
                  <a:cubicBezTo>
                    <a:pt x="63531" y="77314"/>
                    <a:pt x="61170" y="76429"/>
                    <a:pt x="57925" y="75445"/>
                  </a:cubicBezTo>
                  <a:cubicBezTo>
                    <a:pt x="54680" y="74461"/>
                    <a:pt x="50647" y="73281"/>
                    <a:pt x="45730" y="71904"/>
                  </a:cubicBezTo>
                  <a:cubicBezTo>
                    <a:pt x="30979" y="67969"/>
                    <a:pt x="20849" y="64428"/>
                    <a:pt x="15440" y="61182"/>
                  </a:cubicBezTo>
                  <a:cubicBezTo>
                    <a:pt x="5114" y="55182"/>
                    <a:pt x="0" y="46723"/>
                    <a:pt x="0" y="35706"/>
                  </a:cubicBezTo>
                  <a:cubicBezTo>
                    <a:pt x="0" y="23607"/>
                    <a:pt x="5507" y="14361"/>
                    <a:pt x="16620" y="7967"/>
                  </a:cubicBezTo>
                  <a:cubicBezTo>
                    <a:pt x="26061" y="2656"/>
                    <a:pt x="37076" y="0"/>
                    <a:pt x="49762" y="0"/>
                  </a:cubicBezTo>
                  <a:cubicBezTo>
                    <a:pt x="66481" y="0"/>
                    <a:pt x="81528" y="3639"/>
                    <a:pt x="94804" y="10820"/>
                  </a:cubicBezTo>
                  <a:lnTo>
                    <a:pt x="94804" y="34624"/>
                  </a:lnTo>
                  <a:cubicBezTo>
                    <a:pt x="81331" y="24493"/>
                    <a:pt x="66383" y="19378"/>
                    <a:pt x="49959" y="19378"/>
                  </a:cubicBezTo>
                  <a:cubicBezTo>
                    <a:pt x="47009" y="19378"/>
                    <a:pt x="44157" y="19673"/>
                    <a:pt x="41305" y="20165"/>
                  </a:cubicBezTo>
                  <a:cubicBezTo>
                    <a:pt x="38453" y="20656"/>
                    <a:pt x="35797" y="21443"/>
                    <a:pt x="33339" y="22525"/>
                  </a:cubicBezTo>
                  <a:cubicBezTo>
                    <a:pt x="29897" y="23804"/>
                    <a:pt x="27241" y="25476"/>
                    <a:pt x="25570" y="27443"/>
                  </a:cubicBezTo>
                  <a:cubicBezTo>
                    <a:pt x="23898" y="29411"/>
                    <a:pt x="23111" y="31673"/>
                    <a:pt x="23111" y="34132"/>
                  </a:cubicBezTo>
                  <a:cubicBezTo>
                    <a:pt x="23111" y="39444"/>
                    <a:pt x="27733" y="43969"/>
                    <a:pt x="36978" y="47510"/>
                  </a:cubicBezTo>
                  <a:cubicBezTo>
                    <a:pt x="37568" y="47706"/>
                    <a:pt x="39633" y="48297"/>
                    <a:pt x="42977" y="49280"/>
                  </a:cubicBezTo>
                  <a:cubicBezTo>
                    <a:pt x="46320" y="50165"/>
                    <a:pt x="51139" y="51444"/>
                    <a:pt x="57433" y="53018"/>
                  </a:cubicBezTo>
                  <a:cubicBezTo>
                    <a:pt x="64219" y="54789"/>
                    <a:pt x="70120" y="56657"/>
                    <a:pt x="74939" y="58526"/>
                  </a:cubicBezTo>
                  <a:cubicBezTo>
                    <a:pt x="79758" y="60395"/>
                    <a:pt x="83790" y="62363"/>
                    <a:pt x="87035" y="64428"/>
                  </a:cubicBezTo>
                  <a:cubicBezTo>
                    <a:pt x="96869" y="70920"/>
                    <a:pt x="101688" y="79576"/>
                    <a:pt x="101688" y="90593"/>
                  </a:cubicBezTo>
                  <a:lnTo>
                    <a:pt x="101688" y="90593"/>
                  </a:lnTo>
                  <a:close/>
                </a:path>
              </a:pathLst>
            </a:custGeom>
            <a:solidFill>
              <a:srgbClr val="003494"/>
            </a:solidFill>
            <a:ln w="9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b="0" i="0" dirty="0">
                <a:latin typeface="Corbel" panose="020B050302020402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27BC9-1857-D84E-BBD0-DA319123399D}"/>
              </a:ext>
            </a:extLst>
          </p:cNvPr>
          <p:cNvSpPr/>
          <p:nvPr userDrawn="1"/>
        </p:nvSpPr>
        <p:spPr>
          <a:xfrm>
            <a:off x="638476" y="319735"/>
            <a:ext cx="82296" cy="529390"/>
          </a:xfrm>
          <a:prstGeom prst="rect">
            <a:avLst/>
          </a:prstGeom>
          <a:solidFill>
            <a:srgbClr val="99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DA785F-CA7A-8A44-87FC-E74465CF37C0}"/>
              </a:ext>
            </a:extLst>
          </p:cNvPr>
          <p:cNvSpPr/>
          <p:nvPr userDrawn="1"/>
        </p:nvSpPr>
        <p:spPr>
          <a:xfrm>
            <a:off x="3" y="4"/>
            <a:ext cx="242047" cy="6866787"/>
          </a:xfrm>
          <a:prstGeom prst="rect">
            <a:avLst/>
          </a:prstGeom>
          <a:solidFill>
            <a:srgbClr val="003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3FF28-91E4-246E-7AD4-1ABA2328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744200" cy="4398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9A412CE-E03C-DF49-BD5F-B64BCCC2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385"/>
            <a:ext cx="10744200" cy="1375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CE4D4822-5FAF-47A2-A3E5-87BE0C260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1622" y="6398847"/>
            <a:ext cx="914400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484D299A-C8C4-4420-8AE1-0FD938CBF0C5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A7A92060-9E68-49EE-AE41-1665880B7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70744" y="6415853"/>
            <a:ext cx="6092536" cy="1594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endParaRPr lang="en-US" dirty="0">
              <a:cs typeface="Apercu Pro Light"/>
            </a:endParaRP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0591732B-9B49-4B28-BFBD-51367A581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1" y="6400255"/>
            <a:ext cx="822960" cy="190616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/>
            </a:lvl1pPr>
          </a:lstStyle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‹#›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33" name="Footer Placeholder 6">
            <a:extLst>
              <a:ext uri="{FF2B5EF4-FFF2-40B4-BE49-F238E27FC236}">
                <a16:creationId xmlns:a16="http://schemas.microsoft.com/office/drawing/2014/main" id="{64E1B860-D080-4B9F-B59C-80870D82EDB4}"/>
              </a:ext>
            </a:extLst>
          </p:cNvPr>
          <p:cNvSpPr txBox="1">
            <a:spLocks/>
          </p:cNvSpPr>
          <p:nvPr userDrawn="1"/>
        </p:nvSpPr>
        <p:spPr>
          <a:xfrm>
            <a:off x="780711" y="6639760"/>
            <a:ext cx="10630579" cy="182880"/>
          </a:xfrm>
          <a:prstGeom prst="rect">
            <a:avLst/>
          </a:prstGeom>
        </p:spPr>
        <p:txBody>
          <a:bodyPr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cs typeface="Apercu Pro Light"/>
              </a:rPr>
              <a:t>Confidential for internal use only- Not to be distributed- This material may include scientific information or data on investigational usages of compounds/drugs that may have not been approved by regulatory authorities</a:t>
            </a:r>
          </a:p>
        </p:txBody>
      </p:sp>
    </p:spTree>
    <p:extLst>
      <p:ext uri="{BB962C8B-B14F-4D97-AF65-F5344CB8AC3E}">
        <p14:creationId xmlns:p14="http://schemas.microsoft.com/office/powerpoint/2010/main" val="393448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66" r:id="rId6"/>
    <p:sldLayoutId id="2147483671" r:id="rId7"/>
    <p:sldLayoutId id="2147483672" r:id="rId8"/>
    <p:sldLayoutId id="2147483667" r:id="rId9"/>
    <p:sldLayoutId id="2147483668" r:id="rId10"/>
    <p:sldLayoutId id="2147483669" r:id="rId11"/>
    <p:sldLayoutId id="2147483687" r:id="rId12"/>
    <p:sldLayoutId id="2147483688" r:id="rId13"/>
    <p:sldLayoutId id="2147483670" r:id="rId14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354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b="1" i="0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1pPr>
      <a:lvl2pPr marL="212715" indent="-212715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tabLst/>
        <a:defRPr sz="1800" b="0" i="0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690528" indent="-203190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tabLst/>
        <a:defRPr sz="1400" b="0" i="0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3pPr>
      <a:lvl4pPr marL="1147706" indent="-203190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tabLst/>
        <a:defRPr sz="1000" b="0" i="0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b="0" i="0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25FD2-CA3B-E2EC-0C59-A1F6EA99E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9457AB-BB38-A370-11F0-7A723A3C5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9632947F-62D7-406E-ADF5-A927E36B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6352-2379-473B-8ECB-08FD2A584D1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A67B8F-3981-4C22-A89D-535F4A32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A416A-9F20-45F5-9F3B-1B530A9F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56E-C579-164A-B8E7-33C19BD1773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6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7EA37A-CB96-A955-90CD-1C04D586E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10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819F0-FEE7-95F5-A80F-2B9A4A44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cs typeface="Apercu Pro Ligh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D574C-A41A-EFD4-521E-716879E260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9170C2-22C9-4612-8CAD-85434FD0957B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8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6143B-575B-E6B2-185F-F50E1FAB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11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B865-96D2-9A31-11A5-FCD1912D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cs typeface="Apercu Pro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EA6D-EF06-71A6-BA1E-CE07B77EB6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00FE04-99DA-4EBE-BF26-4614A8177DD2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208E4E-F48D-F0CC-1245-FE49074F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D050E-C268-805D-80C2-C62D2FA7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3647-7998-7FF3-95AF-7A8BDF11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827F-9308-4185-A028-C1134583ED05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690CF-92D1-E018-A3C8-202D9240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cs typeface="Apercu Pro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4F35A-9538-BBB3-2F55-B59EAE78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12</a:t>
            </a:fld>
            <a:endParaRPr lang="en-US" dirty="0">
              <a:solidFill>
                <a:srgbClr val="003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0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AA50B9-A25F-B377-BA88-B45830F8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3A3B74-B747-4D1F-E8A5-A480E9E9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5A48-F8F4-0D0D-A0C4-4FC5E90B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861B-68EA-4DDA-8AB4-47356269DE76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C26E-E84C-E078-ABF7-8D00EABE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B8C6-2167-A7DA-7DE2-A6546CF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1A19-B504-5385-E689-59EF00748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A2FF-2350-5750-D4CE-C8D256720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B4B9-8175-06EA-87E6-E992E5F740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FBB03B-DA77-4666-AE84-112D44D9E95C}" type="datetime1">
              <a:rPr lang="en-US" smtClean="0"/>
              <a:t>9/26/2022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32FA-7A7F-3B34-11B5-60606D94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A8FA-E633-0493-6FDC-16A90C64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8963-72E4-329A-E769-FB20A207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6F4E-BB52-49AC-8460-4C572A2B80A6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9AD1-885E-E86F-1A51-2A2D957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9FC9-718A-4B77-BA47-A205F5A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5B94F-998A-DBBF-13C3-4B2692FF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FBF7-4712-F315-61A4-CD561FC0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557A-4DD2-4FDF-A10A-BBB7E34C6CF8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063F-C6B3-CBC9-A9AD-DE64CE9E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8B96-C8DB-4ACE-08CE-B7108760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403ACA-62C7-2AFA-A3D3-8EA8E11C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70BB9B-C71F-E7D8-2E7B-E165E28B4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38C300-D60E-F156-D778-249C70179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80D96-FB3B-53A2-2B63-0383A533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C369-F1CB-41C6-ACB9-88F30C61B36F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06C86-A100-DF92-DB5F-5EB7EE57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F50D-D3A7-F6DD-0D70-70020F4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1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B6885B-3849-420E-E6DC-34C88C7C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9807A-91FB-CC8A-A153-6D88C0DC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1B31-6172-D66D-A163-A8578B81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7E36-B02A-4461-B71C-C3B957E384F9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9AD04-92C5-7ECB-A334-A06003D8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B6C8-2114-382E-5A4F-D71BA678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F5F9EE-C96D-92C2-99E9-51D779B72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611CBF-191A-E42F-87F6-6CFCECA9D9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F3443-B9EE-85B4-B015-BADD71949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471DA7-3157-3EEE-8EC6-F96558FCF7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CBCF-4776-40B9-7842-EFF8C220C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C45EF-8F0A-4452-8725-EDCC9294E28A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E73DB-14C3-24E4-7C59-880EF76B90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67277D-31FF-B62E-F20A-92F55696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6ABE-E88C-5E27-3EF5-86F6DEC84D2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B3E54FB-25E4-46E1-A12B-DC0CBAA63610}" type="datetime1">
              <a:rPr lang="en-US" smtClean="0"/>
              <a:t>9/26/2022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A4AC-76AE-0092-1C91-7C252F56E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7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DA684-BA52-34E7-8CB0-AC7E54576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cs typeface="Apercu Pro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4E7428F-DD20-E873-81AA-F01B8806FB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9DB7535-31B2-9298-97DF-A30FD2A513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F93EDD6-9793-A792-A07F-826B4E24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F2C5F6-296E-906D-2F78-DBD3397A9E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FFE909-B6A4-451F-9DEE-4B937FDE2364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2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489B2-E84A-EF0D-7D8D-8848DE73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8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6A834-297D-A7DD-FCB3-2E2ED2373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cs typeface="Apercu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045291-7EFB-6E70-A66D-807FFC80BF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4BE658-B659-D2D1-ED3D-5432E4F27CC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18FE2B-D685-6314-DA63-441786AD1E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AEAF23-5BDD-2158-CBAF-43637CA66A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04E7D-0B8B-96AC-1462-9502565C62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FABC61-F096-4BC3-A9E7-91391BA72652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F30AAD-FB58-9C5A-F87C-A6EA5BC4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62A31-250C-8913-00DD-4E7AAA94D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EEF856E-C579-164A-B8E7-33C19BD1773E}" type="slidenum">
              <a:rPr lang="en-US" smtClean="0">
                <a:solidFill>
                  <a:srgbClr val="003494"/>
                </a:solidFill>
              </a:rPr>
              <a:pPr/>
              <a:t>9</a:t>
            </a:fld>
            <a:endParaRPr lang="en-US" dirty="0">
              <a:solidFill>
                <a:srgbClr val="00349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5D0F1-BE55-F08B-58F5-0607A848D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cs typeface="Apercu Pro Ligh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0E2D82-92F4-9999-A652-AA711B0496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E764C6-5420-4348-A1AB-EDE7EEF549A4}" type="datetime1">
              <a:rPr lang="en-US" smtClean="0"/>
              <a:t>9/26/2022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1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G_Corp">
      <a:dk1>
        <a:srgbClr val="000000"/>
      </a:dk1>
      <a:lt1>
        <a:srgbClr val="FFFFFF"/>
      </a:lt1>
      <a:dk2>
        <a:srgbClr val="121B4D"/>
      </a:dk2>
      <a:lt2>
        <a:srgbClr val="BBCBD3"/>
      </a:lt2>
      <a:accent1>
        <a:srgbClr val="99CC33"/>
      </a:accent1>
      <a:accent2>
        <a:srgbClr val="003494"/>
      </a:accent2>
      <a:accent3>
        <a:srgbClr val="3EA7F3"/>
      </a:accent3>
      <a:accent4>
        <a:srgbClr val="909FA7"/>
      </a:accent4>
      <a:accent5>
        <a:srgbClr val="FF2600"/>
      </a:accent5>
      <a:accent6>
        <a:srgbClr val="FEE568"/>
      </a:accent6>
      <a:hlink>
        <a:srgbClr val="0563C1"/>
      </a:hlink>
      <a:folHlink>
        <a:srgbClr val="003494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28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Parry</dc:creator>
  <cp:lastModifiedBy>Chris Rowland</cp:lastModifiedBy>
  <cp:revision>29</cp:revision>
  <dcterms:created xsi:type="dcterms:W3CDTF">2020-03-05T20:48:23Z</dcterms:created>
  <dcterms:modified xsi:type="dcterms:W3CDTF">2022-09-26T14:51:34Z</dcterms:modified>
</cp:coreProperties>
</file>