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gt_summary_pp_slides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Chris Rowland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from Reference 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tbl_strata_response_by_grade &lt;-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trial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(grade, response)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grade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"Grade"</a:t>
            </a:r>
            <a:r>
              <a:rPr>
                <a:solidFill>
                  <a:srgbClr val="003B4F"/>
                </a:solidFill>
                <a:latin typeface="Courier"/>
              </a:rPr>
              <a:t>, grade))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tbl_strata2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strata =</a:t>
            </a:r>
            <a:r>
              <a:rPr>
                <a:solidFill>
                  <a:srgbClr val="003B4F"/>
                </a:solidFill>
                <a:latin typeface="Courier"/>
              </a:rPr>
              <a:t> grade,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.tbl_fun =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.x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4758AB"/>
                </a:solidFill>
                <a:latin typeface="Courier"/>
              </a:rPr>
              <a:t>tbl_summary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response =</a:t>
            </a:r>
            <a:r>
              <a:rPr>
                <a:solidFill>
                  <a:srgbClr val="003B4F"/>
                </a:solidFill>
                <a:latin typeface="Courier"/>
              </a:rPr>
              <a:t> .y),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missing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"no"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statistic =</a:t>
            </a:r>
            <a:r>
              <a:rPr>
                <a:solidFill>
                  <a:srgbClr val="003B4F"/>
                </a:solidFill>
                <a:latin typeface="Courier"/>
              </a:rPr>
              <a:t> response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"{p}%"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4758AB"/>
                </a:solidFill>
                <a:latin typeface="Courier"/>
              </a:rPr>
              <a:t>add_ci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pattern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"{stat} ({ci})"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</a:t>
            </a:r>
            <a:r>
              <a:rPr>
                <a:solidFill>
                  <a:srgbClr val="4758AB"/>
                </a:solidFill>
                <a:latin typeface="Courier"/>
              </a:rPr>
              <a:t>modify_header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stat_0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"**Rate (95% CI)**"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</a:t>
            </a:r>
            <a:r>
              <a:rPr>
                <a:solidFill>
                  <a:srgbClr val="4758AB"/>
                </a:solidFill>
                <a:latin typeface="Courier"/>
              </a:rPr>
              <a:t>modify_footnote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stat_0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.combine_with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"tbl_stack"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.combine_args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group_header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.quiet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modify_caption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"**Response Rate by Grade**"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as_gt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tbl_strata_response_by_grade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Rate (95% CI)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Grade 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31% (21%, 44%)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Grade II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30% (20%, 43%)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Grade III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33% (22%, 46%)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aseline="30000"/>
                        <a:t>1</a:t>
                      </a:r>
                      <a:r>
                        <a:rPr/>
                        <a:t> CI = Confidence Interval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b="1"/>
              <a:t>Response Rate by Grade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gt_summary_pp_slides</dc:title>
  <dc:creator>Chris Rowland</dc:creator>
  <cp:keywords/>
  <dcterms:created xsi:type="dcterms:W3CDTF">2022-08-26T20:14:04Z</dcterms:created>
  <dcterms:modified xsi:type="dcterms:W3CDTF">2022-08-26T20:14:04Z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