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8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9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5" y="2187536"/>
            <a:ext cx="3600557" cy="74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23747" y="2354057"/>
            <a:ext cx="3443693" cy="52583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6" name="Picture 2" descr="Health Video Game Pixel Art Bar, PNG, 512x512px, Health, Art, Bar, Coloring  Book, Electronic Sports Downloa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366" y1="56445" x2="35000" y2="44336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67" r="24444" b="6577"/>
          <a:stretch/>
        </p:blipFill>
        <p:spPr bwMode="auto">
          <a:xfrm>
            <a:off x="549274" y="2396651"/>
            <a:ext cx="415925" cy="3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08" y="856109"/>
            <a:ext cx="3739471" cy="908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" y="58598"/>
            <a:ext cx="2150888" cy="217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6"/>
          <a:stretch/>
        </p:blipFill>
        <p:spPr>
          <a:xfrm>
            <a:off x="369850" y="457137"/>
            <a:ext cx="1526789" cy="1384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8" y="4558431"/>
            <a:ext cx="3601836" cy="803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7" y="4738774"/>
            <a:ext cx="3444916" cy="5694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94" y="4792214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0" y="4805320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7" y="4806886"/>
            <a:ext cx="444192" cy="3894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3728060"/>
            <a:ext cx="3601839" cy="845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3917937"/>
            <a:ext cx="3444919" cy="5995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" y="3976580"/>
            <a:ext cx="547601" cy="505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7" y="2931223"/>
            <a:ext cx="3601839" cy="798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6" y="3110416"/>
            <a:ext cx="3444919" cy="565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8" name="Picture 4" descr="Premium Vector | Lightning Pixel Art gaming item, game pixel lightning.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21" t="12968" r="15512" b="12501"/>
          <a:stretch/>
        </p:blipFill>
        <p:spPr bwMode="auto">
          <a:xfrm>
            <a:off x="568324" y="3222625"/>
            <a:ext cx="361951" cy="33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5334930"/>
            <a:ext cx="3601839" cy="8858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5533819"/>
            <a:ext cx="3444919" cy="6280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30" name="Picture 6" descr="Vektor Stok Pixel Art Illustration Shower Head Pixelated (Tanpa Royalti)  2383834049 | Shutterstock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5385" y1="64643" x2="45385" y2="64643"/>
                        <a14:foregroundMark x1="51538" y1="73929" x2="51538" y2="73929"/>
                        <a14:foregroundMark x1="61154" y1="65000" x2="61154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6" t="10629" r="19195" b="18402"/>
          <a:stretch/>
        </p:blipFill>
        <p:spPr bwMode="auto">
          <a:xfrm>
            <a:off x="577850" y="5607050"/>
            <a:ext cx="393700" cy="488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464340" y="3585078"/>
            <a:ext cx="3414196" cy="565844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Rounded Rectangle 2"/>
          <p:cNvSpPr/>
          <p:nvPr/>
        </p:nvSpPr>
        <p:spPr>
          <a:xfrm>
            <a:off x="4523014" y="2486369"/>
            <a:ext cx="3355522" cy="21601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31179" y="3110416"/>
            <a:ext cx="3347357" cy="3958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9" y="1484988"/>
            <a:ext cx="1556854" cy="61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2371" y1="24490" x2="5155" y2="24490"/>
                        <a14:foregroundMark x1="22680" y1="14286" x2="47423" y2="3061"/>
                        <a14:foregroundMark x1="50515" y1="15306" x2="76289" y2="13265"/>
                        <a14:foregroundMark x1="73196" y1="6122" x2="98969" y2="33673"/>
                        <a14:foregroundMark x1="88660" y1="21429" x2="93814" y2="66327"/>
                        <a14:foregroundMark x1="89691" y1="63265" x2="85567" y2="92857"/>
                        <a14:foregroundMark x1="73196" y1="89796" x2="41237" y2="97959"/>
                        <a14:foregroundMark x1="46392" y1="93878" x2="11340" y2="92857"/>
                        <a14:foregroundMark x1="25773" y1="86735" x2="2062" y2="61224"/>
                        <a14:foregroundMark x1="21649" y1="23469" x2="31959" y2="2041"/>
                        <a14:foregroundMark x1="16495" y1="21429" x2="14433" y2="6122"/>
                        <a14:backgroundMark x1="27835" y1="30612" x2="51546" y2="69388"/>
                        <a14:backgroundMark x1="62887" y1="33673" x2="76289" y2="57143"/>
                        <a14:backgroundMark x1="67010" y1="40816" x2="60825" y2="66327"/>
                        <a14:backgroundMark x1="37113" y1="46939" x2="37113" y2="47959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" y="58598"/>
            <a:ext cx="2150888" cy="21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Runners</dc:creator>
  <cp:lastModifiedBy>Chris Runners</cp:lastModifiedBy>
  <cp:revision>11</cp:revision>
  <dcterms:created xsi:type="dcterms:W3CDTF">2025-04-08T14:22:23Z</dcterms:created>
  <dcterms:modified xsi:type="dcterms:W3CDTF">2025-04-09T07:21:52Z</dcterms:modified>
</cp:coreProperties>
</file>