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108" y="-14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6A271-101F-4150-B61D-6AB6DF8DF409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EDD1-51AC-4BED-A0F3-C58F18E7F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521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6A271-101F-4150-B61D-6AB6DF8DF409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EDD1-51AC-4BED-A0F3-C58F18E7F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099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6A271-101F-4150-B61D-6AB6DF8DF409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EDD1-51AC-4BED-A0F3-C58F18E7F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840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6A271-101F-4150-B61D-6AB6DF8DF409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EDD1-51AC-4BED-A0F3-C58F18E7F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8685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6A271-101F-4150-B61D-6AB6DF8DF409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EDD1-51AC-4BED-A0F3-C58F18E7F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6A271-101F-4150-B61D-6AB6DF8DF409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EDD1-51AC-4BED-A0F3-C58F18E7F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064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6A271-101F-4150-B61D-6AB6DF8DF409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EDD1-51AC-4BED-A0F3-C58F18E7F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399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6A271-101F-4150-B61D-6AB6DF8DF409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EDD1-51AC-4BED-A0F3-C58F18E7F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905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6A271-101F-4150-B61D-6AB6DF8DF409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EDD1-51AC-4BED-A0F3-C58F18E7F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963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6A271-101F-4150-B61D-6AB6DF8DF409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EDD1-51AC-4BED-A0F3-C58F18E7F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556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6A271-101F-4150-B61D-6AB6DF8DF409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EDD1-51AC-4BED-A0F3-C58F18E7F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2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6A271-101F-4150-B61D-6AB6DF8DF409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6EDD1-51AC-4BED-A0F3-C58F18E7F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788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microsoft.com/office/2007/relationships/hdphoto" Target="../media/hdphoto4.wdp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19" Type="http://schemas.microsoft.com/office/2007/relationships/hdphoto" Target="../media/hdphoto5.wdp"/><Relationship Id="rId4" Type="http://schemas.microsoft.com/office/2007/relationships/hdphoto" Target="../media/hdphoto1.wdp"/><Relationship Id="rId9" Type="http://schemas.microsoft.com/office/2007/relationships/hdphoto" Target="../media/hdphoto3.wdp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850" y="2264583"/>
            <a:ext cx="3600557" cy="7416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15" y="2187536"/>
            <a:ext cx="3600557" cy="7416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929" b="100000" l="0" r="100000">
                        <a14:backgroundMark x1="1775" y1="29464" x2="2367" y2="58036"/>
                        <a14:backgroundMark x1="6805" y1="25893" x2="95858" y2="25893"/>
                        <a14:backgroundMark x1="97633" y1="33929" x2="97633" y2="62500"/>
                        <a14:backgroundMark x1="12130" y1="91071" x2="12426" y2="95536"/>
                        <a14:backgroundMark x1="3550" y1="93750" x2="10059" y2="93750"/>
                        <a14:backgroundMark x1="15089" y1="90179" x2="12722" y2="88393"/>
                        <a14:backgroundMark x1="13905" y1="89286" x2="11243" y2="84821"/>
                        <a14:backgroundMark x1="17751" y1="93750" x2="87278" y2="93750"/>
                        <a14:backgroundMark x1="92012" y1="94643" x2="89941" y2="81250"/>
                        <a14:backgroundMark x1="92604" y1="88393" x2="91124" y2="79464"/>
                        <a14:backgroundMark x1="68047" y1="26786" x2="69822" y2="31250"/>
                        <a14:backgroundMark x1="71598" y1="27679" x2="69822" y2="29464"/>
                        <a14:backgroundMark x1="42899" y1="28571" x2="44083" y2="33036"/>
                      </a14:backgroundRemoval>
                    </a14:imgEffect>
                    <a14:imgEffect>
                      <a14:artisticPlasticWrap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16" t="23248" r="2240" b="5856"/>
          <a:stretch/>
        </p:blipFill>
        <p:spPr>
          <a:xfrm>
            <a:off x="423747" y="2354057"/>
            <a:ext cx="3443693" cy="525831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</p:pic>
      <p:pic>
        <p:nvPicPr>
          <p:cNvPr id="1026" name="Picture 2" descr="Health Video Game Pixel Art Bar, PNG, 512x512px, Health, Art, Bar, Coloring  Book, Electronic Sports Download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5366" y1="56445" x2="35000" y2="44336"/>
                      </a14:backgroundRemoval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67" r="24444" b="6577"/>
          <a:stretch/>
        </p:blipFill>
        <p:spPr bwMode="auto">
          <a:xfrm>
            <a:off x="549274" y="2396651"/>
            <a:ext cx="415925" cy="391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10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308" y="856109"/>
            <a:ext cx="3739471" cy="9084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grayscl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lasticWrap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1" y="58598"/>
            <a:ext cx="2150888" cy="21730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786"/>
          <a:stretch/>
        </p:blipFill>
        <p:spPr>
          <a:xfrm>
            <a:off x="369850" y="457137"/>
            <a:ext cx="1526789" cy="13841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>
                        <a14:foregroundMark x1="12371" y1="24490" x2="5155" y2="24490"/>
                        <a14:foregroundMark x1="22680" y1="14286" x2="47423" y2="3061"/>
                        <a14:foregroundMark x1="50515" y1="15306" x2="76289" y2="13265"/>
                        <a14:foregroundMark x1="73196" y1="6122" x2="98969" y2="33673"/>
                        <a14:foregroundMark x1="88660" y1="21429" x2="93814" y2="66327"/>
                        <a14:foregroundMark x1="89691" y1="63265" x2="85567" y2="92857"/>
                        <a14:foregroundMark x1="73196" y1="89796" x2="41237" y2="97959"/>
                        <a14:foregroundMark x1="46392" y1="93878" x2="11340" y2="92857"/>
                        <a14:foregroundMark x1="25773" y1="86735" x2="2062" y2="61224"/>
                        <a14:foregroundMark x1="21649" y1="23469" x2="31959" y2="2041"/>
                        <a14:foregroundMark x1="16495" y1="21429" x2="14433" y2="6122"/>
                        <a14:backgroundMark x1="27835" y1="30612" x2="51546" y2="69388"/>
                        <a14:backgroundMark x1="62887" y1="33673" x2="76289" y2="57143"/>
                        <a14:backgroundMark x1="67010" y1="40816" x2="60825" y2="66327"/>
                        <a14:backgroundMark x1="37113" y1="46939" x2="37113" y2="47959"/>
                      </a14:backgroundRemoval>
                    </a14:imgEffect>
                    <a14:imgEffect>
                      <a14:artisticPlasticWrap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0" y="58598"/>
            <a:ext cx="2150888" cy="217306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18" y="4558431"/>
            <a:ext cx="3601836" cy="80325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929" b="100000" l="0" r="100000">
                        <a14:backgroundMark x1="1775" y1="29464" x2="2367" y2="58036"/>
                        <a14:backgroundMark x1="6805" y1="25893" x2="95858" y2="25893"/>
                        <a14:backgroundMark x1="97633" y1="33929" x2="97633" y2="62500"/>
                        <a14:backgroundMark x1="12130" y1="91071" x2="12426" y2="95536"/>
                        <a14:backgroundMark x1="3550" y1="93750" x2="10059" y2="93750"/>
                        <a14:backgroundMark x1="15089" y1="90179" x2="12722" y2="88393"/>
                        <a14:backgroundMark x1="13905" y1="89286" x2="11243" y2="84821"/>
                        <a14:backgroundMark x1="17751" y1="93750" x2="87278" y2="93750"/>
                        <a14:backgroundMark x1="92012" y1="94643" x2="89941" y2="81250"/>
                        <a14:backgroundMark x1="92604" y1="88393" x2="91124" y2="79464"/>
                        <a14:backgroundMark x1="68047" y1="26786" x2="69822" y2="31250"/>
                        <a14:backgroundMark x1="71598" y1="27679" x2="69822" y2="29464"/>
                        <a14:backgroundMark x1="42899" y1="28571" x2="44083" y2="33036"/>
                      </a14:backgroundRemoval>
                    </a14:imgEffect>
                    <a14:imgEffect>
                      <a14:artisticPlasticWrap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16" t="23248" r="2240" b="5856"/>
          <a:stretch/>
        </p:blipFill>
        <p:spPr>
          <a:xfrm>
            <a:off x="395477" y="4738774"/>
            <a:ext cx="3444916" cy="569476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794" y="4792214"/>
            <a:ext cx="425066" cy="37265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40" y="4805320"/>
            <a:ext cx="425066" cy="37265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37" y="4806886"/>
            <a:ext cx="444192" cy="38942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15" y="3728060"/>
            <a:ext cx="3601839" cy="84572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929" b="100000" l="0" r="100000">
                        <a14:backgroundMark x1="1775" y1="29464" x2="2367" y2="58036"/>
                        <a14:backgroundMark x1="6805" y1="25893" x2="95858" y2="25893"/>
                        <a14:backgroundMark x1="97633" y1="33929" x2="97633" y2="62500"/>
                        <a14:backgroundMark x1="12130" y1="91071" x2="12426" y2="95536"/>
                        <a14:backgroundMark x1="3550" y1="93750" x2="10059" y2="93750"/>
                        <a14:backgroundMark x1="15089" y1="90179" x2="12722" y2="88393"/>
                        <a14:backgroundMark x1="13905" y1="89286" x2="11243" y2="84821"/>
                        <a14:backgroundMark x1="17751" y1="93750" x2="87278" y2="93750"/>
                        <a14:backgroundMark x1="92012" y1="94643" x2="89941" y2="81250"/>
                        <a14:backgroundMark x1="92604" y1="88393" x2="91124" y2="79464"/>
                        <a14:backgroundMark x1="68047" y1="26786" x2="69822" y2="31250"/>
                        <a14:backgroundMark x1="71598" y1="27679" x2="69822" y2="29464"/>
                        <a14:backgroundMark x1="42899" y1="28571" x2="44083" y2="33036"/>
                      </a14:backgroundRemoval>
                    </a14:imgEffect>
                    <a14:imgEffect>
                      <a14:artisticPlasticWrap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16" t="23248" r="2240" b="5856"/>
          <a:stretch/>
        </p:blipFill>
        <p:spPr>
          <a:xfrm>
            <a:off x="395474" y="3917937"/>
            <a:ext cx="3444919" cy="59958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63" y="3976580"/>
            <a:ext cx="547601" cy="50545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17" y="2931223"/>
            <a:ext cx="3601839" cy="79813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929" b="100000" l="0" r="100000">
                        <a14:backgroundMark x1="1775" y1="29464" x2="2367" y2="58036"/>
                        <a14:backgroundMark x1="6805" y1="25893" x2="95858" y2="25893"/>
                        <a14:backgroundMark x1="97633" y1="33929" x2="97633" y2="62500"/>
                        <a14:backgroundMark x1="12130" y1="91071" x2="12426" y2="95536"/>
                        <a14:backgroundMark x1="3550" y1="93750" x2="10059" y2="93750"/>
                        <a14:backgroundMark x1="15089" y1="90179" x2="12722" y2="88393"/>
                        <a14:backgroundMark x1="13905" y1="89286" x2="11243" y2="84821"/>
                        <a14:backgroundMark x1="17751" y1="93750" x2="87278" y2="93750"/>
                        <a14:backgroundMark x1="92012" y1="94643" x2="89941" y2="81250"/>
                        <a14:backgroundMark x1="92604" y1="88393" x2="91124" y2="79464"/>
                        <a14:backgroundMark x1="68047" y1="26786" x2="69822" y2="31250"/>
                        <a14:backgroundMark x1="71598" y1="27679" x2="69822" y2="29464"/>
                        <a14:backgroundMark x1="42899" y1="28571" x2="44083" y2="33036"/>
                      </a14:backgroundRemoval>
                    </a14:imgEffect>
                    <a14:imgEffect>
                      <a14:artisticPlasticWrap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16" t="23248" r="2240" b="5856"/>
          <a:stretch/>
        </p:blipFill>
        <p:spPr>
          <a:xfrm>
            <a:off x="395476" y="3110416"/>
            <a:ext cx="3444919" cy="565844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</p:pic>
      <p:pic>
        <p:nvPicPr>
          <p:cNvPr id="1028" name="Picture 4" descr="Premium Vector | Lightning Pixel Art gaming item, game pixel lightning."/>
          <p:cNvPicPr>
            <a:picLocks noChangeAspect="1" noChangeArrowheads="1"/>
          </p:cNvPicPr>
          <p:nvPr/>
        </p:nvPicPr>
        <p:blipFill rotWithShape="1">
          <a:blip r:embed="rId16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321" t="12968" r="15512" b="12501"/>
          <a:stretch/>
        </p:blipFill>
        <p:spPr bwMode="auto">
          <a:xfrm>
            <a:off x="568324" y="3222625"/>
            <a:ext cx="361951" cy="3302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15" y="5334930"/>
            <a:ext cx="3601839" cy="88586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929" b="100000" l="0" r="100000">
                        <a14:backgroundMark x1="1775" y1="29464" x2="2367" y2="58036"/>
                        <a14:backgroundMark x1="6805" y1="25893" x2="95858" y2="25893"/>
                        <a14:backgroundMark x1="97633" y1="33929" x2="97633" y2="62500"/>
                        <a14:backgroundMark x1="12130" y1="91071" x2="12426" y2="95536"/>
                        <a14:backgroundMark x1="3550" y1="93750" x2="10059" y2="93750"/>
                        <a14:backgroundMark x1="15089" y1="90179" x2="12722" y2="88393"/>
                        <a14:backgroundMark x1="13905" y1="89286" x2="11243" y2="84821"/>
                        <a14:backgroundMark x1="17751" y1="93750" x2="87278" y2="93750"/>
                        <a14:backgroundMark x1="92012" y1="94643" x2="89941" y2="81250"/>
                        <a14:backgroundMark x1="92604" y1="88393" x2="91124" y2="79464"/>
                        <a14:backgroundMark x1="68047" y1="26786" x2="69822" y2="31250"/>
                        <a14:backgroundMark x1="71598" y1="27679" x2="69822" y2="29464"/>
                        <a14:backgroundMark x1="42899" y1="28571" x2="44083" y2="33036"/>
                      </a14:backgroundRemoval>
                    </a14:imgEffect>
                    <a14:imgEffect>
                      <a14:artisticPlasticWrap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16" t="23248" r="2240" b="5856"/>
          <a:stretch/>
        </p:blipFill>
        <p:spPr>
          <a:xfrm>
            <a:off x="395474" y="5533819"/>
            <a:ext cx="3444919" cy="62804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</p:pic>
      <p:pic>
        <p:nvPicPr>
          <p:cNvPr id="1030" name="Picture 6" descr="Vektor Stok Pixel Art Illustration Shower Head Pixelated (Tanpa Royalti)  2383834049 | Shutterstock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>
                        <a14:foregroundMark x1="45385" y1="64643" x2="45385" y2="64643"/>
                        <a14:foregroundMark x1="51538" y1="73929" x2="51538" y2="73929"/>
                        <a14:foregroundMark x1="61154" y1="65000" x2="61154" y2="6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75" y="5533819"/>
            <a:ext cx="661688" cy="68896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929" b="100000" l="0" r="100000">
                        <a14:backgroundMark x1="1775" y1="29464" x2="2367" y2="58036"/>
                        <a14:backgroundMark x1="6805" y1="25893" x2="95858" y2="25893"/>
                        <a14:backgroundMark x1="97633" y1="33929" x2="97633" y2="62500"/>
                        <a14:backgroundMark x1="12130" y1="91071" x2="12426" y2="95536"/>
                        <a14:backgroundMark x1="3550" y1="93750" x2="10059" y2="93750"/>
                        <a14:backgroundMark x1="15089" y1="90179" x2="12722" y2="88393"/>
                        <a14:backgroundMark x1="13905" y1="89286" x2="11243" y2="84821"/>
                        <a14:backgroundMark x1="17751" y1="93750" x2="87278" y2="93750"/>
                        <a14:backgroundMark x1="92012" y1="94643" x2="89941" y2="81250"/>
                        <a14:backgroundMark x1="92604" y1="88393" x2="91124" y2="79464"/>
                        <a14:backgroundMark x1="68047" y1="26786" x2="69822" y2="31250"/>
                        <a14:backgroundMark x1="71598" y1="27679" x2="69822" y2="29464"/>
                        <a14:backgroundMark x1="42899" y1="28571" x2="44083" y2="33036"/>
                      </a14:backgroundRemoval>
                    </a14:imgEffect>
                    <a14:imgEffect>
                      <a14:artisticPlasticWrap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16" t="23248" r="2240" b="5856"/>
          <a:stretch/>
        </p:blipFill>
        <p:spPr>
          <a:xfrm>
            <a:off x="4480668" y="2396651"/>
            <a:ext cx="3444919" cy="565844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</p:pic>
    </p:spTree>
    <p:extLst>
      <p:ext uri="{BB962C8B-B14F-4D97-AF65-F5344CB8AC3E}">
        <p14:creationId xmlns:p14="http://schemas.microsoft.com/office/powerpoint/2010/main" val="709105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Runners</dc:creator>
  <cp:lastModifiedBy>Chris Runners</cp:lastModifiedBy>
  <cp:revision>4</cp:revision>
  <dcterms:created xsi:type="dcterms:W3CDTF">2025-04-08T14:22:23Z</dcterms:created>
  <dcterms:modified xsi:type="dcterms:W3CDTF">2025-04-08T14:42:26Z</dcterms:modified>
</cp:coreProperties>
</file>