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344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300" r:id="rId12"/>
    <p:sldId id="301" r:id="rId13"/>
    <p:sldId id="345" r:id="rId14"/>
    <p:sldId id="302" r:id="rId15"/>
    <p:sldId id="304" r:id="rId16"/>
    <p:sldId id="303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48" r:id="rId27"/>
    <p:sldId id="314" r:id="rId28"/>
    <p:sldId id="349" r:id="rId29"/>
    <p:sldId id="315" r:id="rId30"/>
    <p:sldId id="316" r:id="rId31"/>
    <p:sldId id="322" r:id="rId32"/>
    <p:sldId id="317" r:id="rId33"/>
    <p:sldId id="318" r:id="rId34"/>
    <p:sldId id="346" r:id="rId35"/>
    <p:sldId id="347" r:id="rId36"/>
    <p:sldId id="319" r:id="rId37"/>
    <p:sldId id="35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8" autoAdjust="0"/>
    <p:restoredTop sz="83920" autoAdjust="0"/>
  </p:normalViewPr>
  <p:slideViewPr>
    <p:cSldViewPr snapToGrid="0">
      <p:cViewPr varScale="1">
        <p:scale>
          <a:sx n="118" d="100"/>
          <a:sy n="118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D9CDE-F4A6-4B3A-A34E-A8E5849D1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F1321-A19B-4D87-86D1-4DBFA622F6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8aGhZQkoFbQ" TargetMode="External"/><Relationship Id="rId1" Type="http://schemas.openxmlformats.org/officeDocument/2006/relationships/hyperlink" Target="http://latentflip.com/loup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29178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同步</a:t>
            </a:r>
            <a:r>
              <a:rPr lang="en-US" altLang="zh-CN" dirty="0" smtClean="0"/>
              <a:t>-</a:t>
            </a:r>
            <a:r>
              <a:rPr lang="zh-CN" altLang="en-US" dirty="0" smtClean="0"/>
              <a:t>阻塞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299" y="1861484"/>
            <a:ext cx="5715001" cy="30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4936" y="1861484"/>
            <a:ext cx="5529695" cy="3108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3036" y="0"/>
            <a:ext cx="7471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Neutra Text TF Alt" panose="02000000000000000000" pitchFamily="2" charset="0"/>
              </a:rPr>
              <a:t>HOW DOES THIS WORK ?</a:t>
            </a:r>
            <a:endParaRPr lang="en-US" sz="4400" dirty="0">
              <a:latin typeface="Neutra Text TF Alt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2999" y="1492152"/>
            <a:ext cx="142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utra Text TF Alt" panose="02000000000000000000" pitchFamily="2" charset="0"/>
              </a:rPr>
              <a:t>THE CODE</a:t>
            </a:r>
            <a:endParaRPr lang="en-US" dirty="0">
              <a:latin typeface="Neutra Text TF Alt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4985" y="1492250"/>
            <a:ext cx="221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utra Text TF Alt" panose="02000000000000000000" pitchFamily="2" charset="0"/>
              </a:rPr>
              <a:t>THE CONSOLE</a:t>
            </a:r>
            <a:endParaRPr lang="en-US" dirty="0">
              <a:latin typeface="Neutra Text TF Alt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53553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4247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0222" y="790223"/>
            <a:ext cx="314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54517" y="790223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2"/>
          <p:cNvSpPr txBox="1"/>
          <p:nvPr/>
        </p:nvSpPr>
        <p:spPr>
          <a:xfrm>
            <a:off x="711200" y="427536"/>
            <a:ext cx="7902222" cy="4524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4247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0222" y="1278599"/>
            <a:ext cx="4426014" cy="88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54517" y="1278600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setTimeout</a:t>
            </a:r>
            <a:r>
              <a:rPr lang="en-US" dirty="0" smtClean="0"/>
              <a:t>(callback)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0222" y="2276128"/>
            <a:ext cx="4197414" cy="519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54517" y="2380039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5909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5909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016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("/a");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("/b");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("/c");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get data done, now log them out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onsole.log(a);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console.log(b);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console.log(c);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0612" y="1330555"/>
            <a:ext cx="4249369" cy="83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callback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console.log</a:t>
            </a:r>
            <a:r>
              <a:rPr lang="en-US" dirty="0" smtClean="0"/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64908" y="1434466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91" y="1286934"/>
            <a:ext cx="112741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latin typeface="Neutra Text TF Alt" panose="02000000000000000000" pitchFamily="2" charset="0"/>
              </a:rPr>
              <a:t>并行？</a:t>
            </a:r>
            <a:r>
              <a:rPr lang="en-US" sz="8800" dirty="0" smtClean="0">
                <a:latin typeface="Neutra Text TF Alt" panose="02000000000000000000" pitchFamily="2" charset="0"/>
              </a:rPr>
              <a:t> &amp; </a:t>
            </a:r>
            <a:r>
              <a:rPr lang="zh-CN" altLang="en-US" sz="8800" dirty="0" smtClean="0">
                <a:solidFill>
                  <a:srgbClr val="FF0000"/>
                </a:solidFill>
                <a:latin typeface="Neutra Text TF Alt" panose="02000000000000000000" pitchFamily="2" charset="0"/>
              </a:rPr>
              <a:t>事件循环</a:t>
            </a:r>
            <a:endParaRPr lang="en-US" sz="8800" dirty="0">
              <a:solidFill>
                <a:srgbClr val="FF0000"/>
              </a:solidFill>
              <a:latin typeface="Neutra Text TF Alt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6089" y="620889"/>
            <a:ext cx="11503377" cy="59266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upload.wikimedia.org/wikipedia/commons/8/87/Google_Chrome_icon_(2011)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178"/>
            <a:ext cx="1671639" cy="1671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671639" y="1071844"/>
            <a:ext cx="3926767" cy="3455000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00" y="620889"/>
            <a:ext cx="1078820" cy="107882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772236" y="1699708"/>
            <a:ext cx="1758720" cy="270225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18275" y="1699707"/>
            <a:ext cx="1750916" cy="270225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353273" y="1351284"/>
            <a:ext cx="6739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Neutra Text TF Alt" panose="02000000000000000000" pitchFamily="2" charset="0"/>
              </a:rPr>
              <a:t>HEAP</a:t>
            </a:r>
            <a:endParaRPr lang="en-US" sz="1500" dirty="0">
              <a:latin typeface="Neutra Text TF Alt" panose="020000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40072" y="1351284"/>
            <a:ext cx="7963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Neutra Text TF Alt" panose="02000000000000000000" pitchFamily="2" charset="0"/>
              </a:rPr>
              <a:t>STACK</a:t>
            </a:r>
            <a:endParaRPr lang="en-US" sz="1500" dirty="0">
              <a:latin typeface="Neutra Text TF Alt" panose="02000000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33597" y="1987627"/>
            <a:ext cx="367701" cy="3677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62599" y="2499285"/>
            <a:ext cx="367701" cy="367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63622" y="3050836"/>
            <a:ext cx="367701" cy="3677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51596" y="3578104"/>
            <a:ext cx="367701" cy="3677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20173" y="3912847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820173" y="3493113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820172" y="3073379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820172" y="2653639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multiply(n, n)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745552" y="1071844"/>
            <a:ext cx="3926767" cy="3455000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37246" y="1312811"/>
            <a:ext cx="1343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WEB APIs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20089" y="1908707"/>
            <a:ext cx="3578578" cy="7034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+mj-lt"/>
              </a:rPr>
              <a:t>DOM (document)</a:t>
            </a:r>
            <a:endParaRPr lang="en-US" sz="20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12285" y="2695071"/>
            <a:ext cx="3578578" cy="7034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+mj-lt"/>
              </a:rPr>
              <a:t>ajax</a:t>
            </a:r>
            <a:r>
              <a:rPr lang="en-US" sz="2000" b="1" dirty="0">
                <a:latin typeface="+mj-lt"/>
              </a:rPr>
              <a:t> (</a:t>
            </a:r>
            <a:r>
              <a:rPr lang="en-US" sz="2000" b="1" dirty="0" err="1">
                <a:latin typeface="+mj-lt"/>
              </a:rPr>
              <a:t>XMLHTTPRequest</a:t>
            </a:r>
            <a:r>
              <a:rPr lang="en-US" sz="2000" b="1" dirty="0">
                <a:latin typeface="+mj-lt"/>
              </a:rPr>
              <a:t>)</a:t>
            </a:r>
            <a:endParaRPr lang="en-US" sz="2000" b="1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12285" y="3484270"/>
            <a:ext cx="3578578" cy="7034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+mj-lt"/>
              </a:rPr>
              <a:t>setTimeout</a:t>
            </a:r>
            <a:endParaRPr lang="en-US" sz="2000" b="1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71639" y="5355893"/>
            <a:ext cx="9000680" cy="9244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762714" y="5485727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07778" y="5480775"/>
            <a:ext cx="1459513" cy="712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onClick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460576" y="5480775"/>
            <a:ext cx="1459513" cy="712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onLoad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013374" y="5480775"/>
            <a:ext cx="1459513" cy="712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onDone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49" y="4461748"/>
            <a:ext cx="1000789" cy="100078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762714" y="4611531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725152" y="2803548"/>
            <a:ext cx="937034" cy="494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255968" y="4609740"/>
            <a:ext cx="487162" cy="6897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436418" y="2029050"/>
            <a:ext cx="1015944" cy="1332042"/>
          </a:xfrm>
          <a:prstGeom prst="wedgeRoundRectCallout">
            <a:avLst>
              <a:gd name="adj1" fmla="val 68529"/>
              <a:gd name="adj2" fmla="val -24088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thing at a time !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9616772" y="182600"/>
            <a:ext cx="1502833" cy="1307676"/>
          </a:xfrm>
          <a:prstGeom prst="wedgeRoundRect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we still have this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900" y="540327"/>
            <a:ext cx="2576945" cy="3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28132" y="3409799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onsole.log("Hello")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900" y="540327"/>
            <a:ext cx="2576945" cy="3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28132" y="3409799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onsole.log("Hello")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116" y="1080653"/>
            <a:ext cx="4426529" cy="872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28132" y="3409799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setTimeout</a:t>
            </a:r>
            <a:r>
              <a:rPr lang="en-US" dirty="0" smtClean="0"/>
              <a:t>(callback)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158210" y="693838"/>
            <a:ext cx="861193" cy="899268"/>
            <a:chOff x="11158210" y="693838"/>
            <a:chExt cx="861193" cy="8992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5703" y="693838"/>
              <a:ext cx="529936" cy="52993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158210" y="1223774"/>
              <a:ext cx="861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timer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0.24674 -0.3900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1" y="-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116" y="2050136"/>
            <a:ext cx="4426529" cy="505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632992" y="712078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setTimeout</a:t>
            </a:r>
            <a:r>
              <a:rPr lang="en-US" dirty="0" smtClean="0"/>
              <a:t>(callback)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158210" y="693838"/>
            <a:ext cx="861193" cy="899268"/>
            <a:chOff x="11158210" y="693838"/>
            <a:chExt cx="861193" cy="8992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5703" y="693838"/>
              <a:ext cx="529936" cy="52993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158210" y="1223774"/>
              <a:ext cx="861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timer</a:t>
              </a:r>
              <a:endParaRPr lang="en-US" b="1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628132" y="3409799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console.log("Hi")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930" y="712078"/>
            <a:ext cx="581294" cy="581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-0.11927 0.7421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371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8934" y="541867"/>
            <a:ext cx="5825067" cy="259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016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("/a");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("/b");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("/c");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get data done, now log them out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onsole.log(a);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console.log(b);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console.log(c);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54517" y="541867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getSynchronous</a:t>
            </a:r>
            <a:r>
              <a:rPr lang="en-US" dirty="0" smtClean="0"/>
              <a:t>("/</a:t>
            </a:r>
            <a:r>
              <a:rPr lang="en-US" b="1" dirty="0" smtClean="0"/>
              <a:t>a"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6578" y="1550168"/>
            <a:ext cx="3756378" cy="3756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88809" y="5624601"/>
            <a:ext cx="1564400" cy="7873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88809" y="5624601"/>
            <a:ext cx="1564400" cy="7873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07995 -0.292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14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11855" y="1322024"/>
            <a:ext cx="3029639" cy="34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28132" y="3841174"/>
            <a:ext cx="2579434" cy="5866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182965"/>
            <a:ext cx="2579434" cy="5866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console.log("World")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11855" y="1322024"/>
            <a:ext cx="3029639" cy="34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28132" y="3841174"/>
            <a:ext cx="2579434" cy="5866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11855" y="1322024"/>
            <a:ext cx="3029639" cy="34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在线动画演示：</a:t>
            </a:r>
            <a:r>
              <a:rPr lang="en-US" altLang="zh-CN" dirty="0" smtClean="0">
                <a:hlinkClick r:id="rId1"/>
              </a:rPr>
              <a:t>http</a:t>
            </a:r>
            <a:r>
              <a:rPr lang="en-US" altLang="zh-CN" dirty="0">
                <a:hlinkClick r:id="rId1"/>
              </a:rPr>
              <a:t>://</a:t>
            </a:r>
            <a:r>
              <a:rPr lang="en-US" altLang="zh-CN" dirty="0" smtClean="0">
                <a:hlinkClick r:id="rId1"/>
              </a:rPr>
              <a:t>latentflip.com/loupe</a:t>
            </a:r>
            <a:endParaRPr lang="en-US" altLang="zh-CN" dirty="0"/>
          </a:p>
          <a:p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chemeClr val="bg2"/>
                </a:solidFill>
              </a:rPr>
              <a:t>演示刚才的例子</a:t>
            </a:r>
            <a:r>
              <a:rPr lang="en-US" altLang="zh-CN" dirty="0" smtClean="0">
                <a:solidFill>
                  <a:schemeClr val="bg2"/>
                </a:solidFill>
              </a:rPr>
              <a:t>…111+settimeout+222…..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/>
              <a:t>参考视频：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www.youtube.com/watch?v=8aGhZQkoFbQ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8934" y="891825"/>
            <a:ext cx="5825067" cy="259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016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("/a");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("/b");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("/c");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get data done, now log them out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onsole.log(a);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console.log(b);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console.log(c);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9022" y="835378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getSynchronous</a:t>
            </a:r>
            <a:r>
              <a:rPr lang="en-US" dirty="0" smtClean="0"/>
              <a:t>("/</a:t>
            </a:r>
            <a:r>
              <a:rPr lang="en-US" b="1" dirty="0" smtClean="0"/>
              <a:t>b"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6578" y="1550168"/>
            <a:ext cx="3756378" cy="3756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8934" y="1264361"/>
            <a:ext cx="5825067" cy="259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016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("/a");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("/b");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("/c");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get data done, now log them out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onsole.log(a);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console.log(b);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console.log(c);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9022" y="1290523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getSynchronous</a:t>
            </a:r>
            <a:r>
              <a:rPr lang="en-US" dirty="0" smtClean="0"/>
              <a:t>("/</a:t>
            </a:r>
            <a:r>
              <a:rPr lang="en-US" b="1" dirty="0" smtClean="0"/>
              <a:t>c"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6578" y="1550168"/>
            <a:ext cx="3756378" cy="3756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0224" y="2712921"/>
            <a:ext cx="2799644" cy="25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016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("/a");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("/b");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("/c");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get data done, now log them out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onsole.log(a);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console.log(b);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console.log(c);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9022" y="2712922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0224" y="3096747"/>
            <a:ext cx="2799644" cy="25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016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("/a");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("/b");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("/c");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get data done, now log them out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onsole.log(a);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console.log(b);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console.log(c);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9022" y="3096748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console.log(b)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0224" y="3469283"/>
            <a:ext cx="2799644" cy="25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016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("/a");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("/b");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("/c");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get data done, now log them out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onsole.log(a);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console.log(b);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console.log(c);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9022" y="3469284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console.log(c)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210" y="1691025"/>
            <a:ext cx="979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latin typeface="Neutra Text TF Alt" panose="02000000000000000000" pitchFamily="2" charset="0"/>
              </a:rPr>
              <a:t>异步</a:t>
            </a:r>
            <a:endParaRPr lang="en-US" sz="9600" dirty="0">
              <a:latin typeface="Neutra Text TF Alt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6976" y="3781385"/>
            <a:ext cx="8517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Georgia" panose="02040502050405020303" pitchFamily="18" charset="0"/>
              </a:rPr>
              <a:t>异步回调</a:t>
            </a:r>
            <a:endParaRPr lang="en-US" sz="6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5241</Words>
  <Application>WPS 演示</Application>
  <PresentationFormat>宽屏</PresentationFormat>
  <Paragraphs>938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宋体</vt:lpstr>
      <vt:lpstr>Wingdings</vt:lpstr>
      <vt:lpstr>Courier New</vt:lpstr>
      <vt:lpstr>Neutra Text TF Alt</vt:lpstr>
      <vt:lpstr>Georgia</vt:lpstr>
      <vt:lpstr>Calibri Light</vt:lpstr>
      <vt:lpstr>微软雅黑</vt:lpstr>
      <vt:lpstr>Arial Unicode MS</vt:lpstr>
      <vt:lpstr>Calibri</vt:lpstr>
      <vt:lpstr>Verdana</vt:lpstr>
      <vt:lpstr>Office 主题</vt:lpstr>
      <vt:lpstr>同步-阻塞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其他参考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Son</dc:creator>
  <cp:lastModifiedBy>LENOVO</cp:lastModifiedBy>
  <cp:revision>284</cp:revision>
  <dcterms:created xsi:type="dcterms:W3CDTF">2014-10-20T05:25:00Z</dcterms:created>
  <dcterms:modified xsi:type="dcterms:W3CDTF">2018-10-15T02:07:33Z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2052-11.1.0.7875</vt:lpwstr>
  </property>
</Properties>
</file>