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643" r:id="rId2"/>
    <p:sldId id="638" r:id="rId3"/>
    <p:sldId id="646" r:id="rId4"/>
    <p:sldId id="660" r:id="rId5"/>
    <p:sldId id="661" r:id="rId6"/>
    <p:sldId id="659" r:id="rId7"/>
    <p:sldId id="644" r:id="rId8"/>
    <p:sldId id="656" r:id="rId9"/>
    <p:sldId id="657" r:id="rId10"/>
    <p:sldId id="6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acpp/python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meo.digit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needs an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3" y="2641264"/>
            <a:ext cx="5235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80131" y="2641264"/>
            <a:ext cx="98855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8580" y="3173598"/>
            <a:ext cx="1897599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086180" y="3525501"/>
            <a:ext cx="2182508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76382" y="2464825"/>
            <a:ext cx="18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1. F9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795" y="1871823"/>
            <a:ext cx="3545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2: drop-down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8687" y="339728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4618038"/>
            <a:ext cx="4457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3986065" y="5009217"/>
            <a:ext cx="319850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104864" y="5805714"/>
            <a:ext cx="506362" cy="411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Visual Studio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Lucida Sans" panose="020B0602030504020204" pitchFamily="34" charset="0"/>
              </a:rPr>
              <a:t>Default install VSC</a:t>
            </a:r>
          </a:p>
          <a:p>
            <a:r>
              <a:rPr lang="en-GB" sz="2400" dirty="0" smtClean="0">
                <a:latin typeface="Lucida Sans" panose="020B0602030504020204" pitchFamily="34" charset="0"/>
              </a:rPr>
              <a:t>Install Extensions: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Python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Code Runner</a:t>
            </a:r>
          </a:p>
          <a:p>
            <a:endParaRPr lang="en-GB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95" y="3376868"/>
            <a:ext cx="4048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" y="2088612"/>
            <a:ext cx="3292475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Install Extensions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07326" y="51910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88744" y="5403128"/>
            <a:ext cx="2577445" cy="744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75215" y="3918909"/>
            <a:ext cx="3212446" cy="1117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65814" y="496250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357" y="547774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214" y="394782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76" y="4013600"/>
            <a:ext cx="50292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" y="2015783"/>
            <a:ext cx="3398837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Clone Repository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192" y="3474833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08711" y="4013600"/>
            <a:ext cx="258620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224818" y="4365153"/>
            <a:ext cx="2855496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2747" y="324415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01" y="392306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3275" y="412694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7546" y="2714879"/>
            <a:ext cx="418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If git is not already installed: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smtClean="0"/>
              <a:t>select install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smtClean="0"/>
              <a:t>choose all default options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9362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06" y="3411473"/>
            <a:ext cx="3943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Clone to local folder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46387" y="4649458"/>
            <a:ext cx="2721555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7869" y="2319062"/>
            <a:ext cx="7455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mtClean="0"/>
              <a:t>In file explorer: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smtClean="0"/>
              <a:t>Open powerpoint presentations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721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Materials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822" y="2468830"/>
            <a:ext cx="68311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Lucida Sans" panose="020B0602030504020204" pitchFamily="34" charset="0"/>
                <a:hlinkClick r:id="rId3"/>
              </a:rPr>
              <a:t>https://gitlab.com/qacpp/python.git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>
              <a:latin typeface="Lucida Sans" panose="020B0602030504020204" pitchFamily="34" charset="0"/>
            </a:endParaRPr>
          </a:p>
          <a:p>
            <a:r>
              <a:rPr lang="en-GB" sz="2800" smtClean="0">
                <a:latin typeface="Lucida Sans" panose="020B0602030504020204" pitchFamily="34" charset="0"/>
              </a:rPr>
              <a:t>Get official course guide from:</a:t>
            </a:r>
          </a:p>
          <a:p>
            <a:pPr lvl="1"/>
            <a:r>
              <a:rPr lang="en-GB" sz="2800" smtClean="0">
                <a:latin typeface="Lucida Sans" panose="020B0602030504020204" pitchFamily="34" charset="0"/>
                <a:hlinkClick r:id="rId4"/>
              </a:rPr>
              <a:t>https</a:t>
            </a:r>
            <a:r>
              <a:rPr lang="en-GB" sz="2800">
                <a:latin typeface="Lucida Sans" panose="020B0602030504020204" pitchFamily="34" charset="0"/>
                <a:hlinkClick r:id="rId4"/>
              </a:rPr>
              <a:t>://mimeo.digital</a:t>
            </a:r>
            <a:r>
              <a:rPr lang="en-GB" sz="2800" smtClean="0">
                <a:latin typeface="Lucida Sans" panose="020B0602030504020204" pitchFamily="34" charset="0"/>
                <a:hlinkClick r:id="rId4"/>
              </a:rPr>
              <a:t>/</a:t>
            </a:r>
            <a:endParaRPr lang="en-GB" sz="2800" smtClean="0">
              <a:latin typeface="Lucida Sans" panose="020B0602030504020204" pitchFamily="34" charset="0"/>
            </a:endParaRPr>
          </a:p>
          <a:p>
            <a:pPr lvl="1"/>
            <a:r>
              <a:rPr lang="en-GB" sz="2800">
                <a:latin typeface="Lucida Sans" panose="020B0602030504020204" pitchFamily="34" charset="0"/>
              </a:rPr>
              <a:t>C</a:t>
            </a:r>
            <a:r>
              <a:rPr lang="en-GB" sz="2800" smtClean="0">
                <a:latin typeface="Lucida Sans" panose="020B0602030504020204" pitchFamily="34" charset="0"/>
              </a:rPr>
              <a:t>reate account</a:t>
            </a:r>
            <a:endParaRPr lang="en-GB" sz="2800">
              <a:latin typeface="Lucida Sans" panose="020B0602030504020204" pitchFamily="34" charset="0"/>
            </a:endParaRPr>
          </a:p>
          <a:p>
            <a:pPr lvl="1"/>
            <a:r>
              <a:rPr lang="en-GB" sz="2800" smtClean="0">
                <a:latin typeface="Lucida Sans" panose="020B0602030504020204" pitchFamily="34" charset="0"/>
              </a:rPr>
              <a:t>Redeem a Key: GBQ9TPLCTJLU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17" y="3771916"/>
            <a:ext cx="4305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Open Folder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" y="1467893"/>
            <a:ext cx="323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725039" y="18382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320295" y="3347710"/>
            <a:ext cx="2888847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85723" y="5267410"/>
            <a:ext cx="2992433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55594" y="1607551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196" y="312959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4005" y="5046680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79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2652260"/>
            <a:ext cx="7605713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01938" y="3000386"/>
            <a:ext cx="581418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67195" y="4103471"/>
            <a:ext cx="1935662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53937" y="3595471"/>
            <a:ext cx="4344353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8393" y="387967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1076" y="3331123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7479" y="2701486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5" y="2658359"/>
            <a:ext cx="4252913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Configure 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4418" y="4581497"/>
            <a:ext cx="2265811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27329" y="2520468"/>
            <a:ext cx="712782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2" y="4085522"/>
            <a:ext cx="5248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134990" y="5267981"/>
            <a:ext cx="4754427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393" y="239225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442" y="445328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587" y="506531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6334</TotalTime>
  <Words>103</Words>
  <Application>Microsoft Office PowerPoint</Application>
  <PresentationFormat>On-screen Show (4:3)</PresentationFormat>
  <Paragraphs>52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A Programmer: needs an IDE</vt:lpstr>
      <vt:lpstr>Visual Studio Code</vt:lpstr>
      <vt:lpstr>Install Extensions</vt:lpstr>
      <vt:lpstr>Clone Repository</vt:lpstr>
      <vt:lpstr>Clone to local folder</vt:lpstr>
      <vt:lpstr>Materials</vt:lpstr>
      <vt:lpstr>Open Folder</vt:lpstr>
      <vt:lpstr>Run</vt:lpstr>
      <vt:lpstr>Configure Debug</vt:lpstr>
      <vt:lpstr>Debug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447</cp:revision>
  <dcterms:created xsi:type="dcterms:W3CDTF">2015-09-16T15:47:45Z</dcterms:created>
  <dcterms:modified xsi:type="dcterms:W3CDTF">2022-05-23T16:47:36Z</dcterms:modified>
</cp:coreProperties>
</file>