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7"/>
  </p:notesMasterIdLst>
  <p:sldIdLst>
    <p:sldId id="643" r:id="rId2"/>
    <p:sldId id="644" r:id="rId3"/>
    <p:sldId id="645" r:id="rId4"/>
    <p:sldId id="646" r:id="rId5"/>
    <p:sldId id="64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2" autoAdjust="0"/>
    <p:restoredTop sz="91928" autoAdjust="0"/>
  </p:normalViewPr>
  <p:slideViewPr>
    <p:cSldViewPr snapToGrid="0" snapToObjects="1">
      <p:cViewPr>
        <p:scale>
          <a:sx n="66" d="100"/>
          <a:sy n="66" d="100"/>
        </p:scale>
        <p:origin x="-1579" y="-4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2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00125-7AA2-BF47-9592-BD0EA1380ED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47E9-43C9-0F4F-9379-1746571B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Programmer: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turns coffee into code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2073423"/>
          </a:xfrm>
        </p:spPr>
        <p:txBody>
          <a:bodyPr>
            <a:normAutofit/>
          </a:bodyPr>
          <a:lstStyle/>
          <a:p>
            <a:r>
              <a:rPr lang="en-US" smtClean="0"/>
              <a:t>Python Programming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26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Have a bash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8000" y="2825826"/>
            <a:ext cx="81056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smtClean="0">
                <a:latin typeface="Lucida Sans" panose="020B0602030504020204" pitchFamily="34" charset="0"/>
              </a:rPr>
              <a:t>makeCoffee()</a:t>
            </a:r>
            <a:endParaRPr lang="en-US" sz="2400">
              <a:latin typeface="Lucida Sans" panose="020B0602030504020204" pitchFamily="34" charset="0"/>
            </a:endParaRPr>
          </a:p>
          <a:p>
            <a:pPr lvl="0"/>
            <a:r>
              <a:rPr lang="en-US" sz="2400" smtClean="0">
                <a:latin typeface="Lucida Sans" panose="020B0602030504020204" pitchFamily="34" charset="0"/>
              </a:rPr>
              <a:t>drinkCoffee()</a:t>
            </a:r>
          </a:p>
          <a:p>
            <a:pPr lvl="0"/>
            <a:r>
              <a:rPr lang="en-US" sz="2400" smtClean="0">
                <a:latin typeface="Lucida Sans" panose="020B0602030504020204" pitchFamily="34" charset="0"/>
              </a:rPr>
              <a:t>writeSomeCode()</a:t>
            </a:r>
          </a:p>
        </p:txBody>
      </p:sp>
    </p:spTree>
    <p:extLst>
      <p:ext uri="{BB962C8B-B14F-4D97-AF65-F5344CB8AC3E}">
        <p14:creationId xmlns:p14="http://schemas.microsoft.com/office/powerpoint/2010/main" val="1846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Define a Function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5" y="2225662"/>
            <a:ext cx="863783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smtClean="0">
                <a:latin typeface="Lucida Sans" panose="020B0602030504020204" pitchFamily="34" charset="0"/>
              </a:rPr>
              <a:t>def makeCoffee():</a:t>
            </a:r>
          </a:p>
          <a:p>
            <a:pPr lvl="0"/>
            <a:r>
              <a:rPr lang="en-US" sz="2400">
                <a:latin typeface="Lucida Sans" panose="020B0602030504020204" pitchFamily="34" charset="0"/>
              </a:rPr>
              <a:t>	</a:t>
            </a:r>
            <a:r>
              <a:rPr lang="en-US" sz="2400" smtClean="0">
                <a:latin typeface="Lucida Sans" panose="020B0602030504020204" pitchFamily="34" charset="0"/>
              </a:rPr>
              <a:t>print("Making coffee")</a:t>
            </a:r>
          </a:p>
          <a:p>
            <a:pPr lvl="0"/>
            <a:endParaRPr lang="en-US" sz="2400">
              <a:latin typeface="Lucida Sans" panose="020B0602030504020204" pitchFamily="34" charset="0"/>
            </a:endParaRPr>
          </a:p>
          <a:p>
            <a:pPr lvl="0"/>
            <a:r>
              <a:rPr lang="en-US" sz="2400" smtClean="0">
                <a:latin typeface="Lucida Sans" panose="020B0602030504020204" pitchFamily="34" charset="0"/>
              </a:rPr>
              <a:t>def drinkCoffee():</a:t>
            </a:r>
          </a:p>
          <a:p>
            <a:r>
              <a:rPr lang="en-US" sz="2400">
                <a:latin typeface="Lucida Sans" panose="020B0602030504020204" pitchFamily="34" charset="0"/>
              </a:rPr>
              <a:t>	print</a:t>
            </a:r>
            <a:r>
              <a:rPr lang="en-US" sz="2400" smtClean="0">
                <a:latin typeface="Lucida Sans" panose="020B0602030504020204" pitchFamily="34" charset="0"/>
              </a:rPr>
              <a:t>("Enjoy your coffee</a:t>
            </a:r>
            <a:r>
              <a:rPr lang="en-US" sz="2400">
                <a:latin typeface="Lucida Sans" panose="020B0602030504020204" pitchFamily="34" charset="0"/>
              </a:rPr>
              <a:t>")</a:t>
            </a:r>
          </a:p>
          <a:p>
            <a:pPr lvl="0"/>
            <a:endParaRPr lang="en-US" sz="2400" smtClean="0">
              <a:latin typeface="Lucida Sans" panose="020B0602030504020204" pitchFamily="34" charset="0"/>
            </a:endParaRPr>
          </a:p>
          <a:p>
            <a:pPr lvl="0"/>
            <a:r>
              <a:rPr lang="en-US" sz="2400" smtClean="0">
                <a:latin typeface="Lucida Sans" panose="020B0602030504020204" pitchFamily="34" charset="0"/>
              </a:rPr>
              <a:t>def writeSomeCode():</a:t>
            </a:r>
          </a:p>
          <a:p>
            <a:pPr lvl="0"/>
            <a:r>
              <a:rPr lang="en-US" sz="2400">
                <a:latin typeface="Lucida Sans" panose="020B0602030504020204" pitchFamily="34" charset="0"/>
              </a:rPr>
              <a:t>	</a:t>
            </a:r>
            <a:r>
              <a:rPr lang="en-US" sz="2400" smtClean="0">
                <a:latin typeface="Lucida Sans" panose="020B0602030504020204" pitchFamily="34" charset="0"/>
              </a:rPr>
              <a:t>print("£$%^KJHFG</a:t>
            </a:r>
            <a:r>
              <a:rPr lang="en-US" sz="2400" smtClean="0">
                <a:latin typeface="Lucida Sans" panose="020B0602030504020204" pitchFamily="34" charset="0"/>
              </a:rPr>
              <a:t>")</a:t>
            </a:r>
          </a:p>
          <a:p>
            <a:pPr lvl="0"/>
            <a:endParaRPr lang="en-US" sz="2400">
              <a:latin typeface="Lucida Sans" panose="020B0602030504020204" pitchFamily="34" charset="0"/>
            </a:endParaRPr>
          </a:p>
          <a:p>
            <a:pPr lvl="0"/>
            <a:r>
              <a:rPr lang="en-US" sz="2400" smtClean="0">
                <a:latin typeface="Lucida Sans" panose="020B0602030504020204" pitchFamily="34" charset="0"/>
              </a:rPr>
              <a:t># NOTE: def's must come before we call the functions</a:t>
            </a:r>
            <a:endParaRPr lang="en-US" sz="2400">
              <a:latin typeface="Lucida Sans" panose="020B0602030504020204" pitchFamily="34" charset="0"/>
            </a:endParaRPr>
          </a:p>
          <a:p>
            <a:endParaRPr lang="en-GB" sz="240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Have an argument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5" y="2225662"/>
            <a:ext cx="863783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smtClean="0">
                <a:latin typeface="Lucida Sans" panose="020B0602030504020204" pitchFamily="34" charset="0"/>
              </a:rPr>
              <a:t>def makeCoffee(coffeeChoice):</a:t>
            </a:r>
          </a:p>
          <a:p>
            <a:pPr lvl="0"/>
            <a:r>
              <a:rPr lang="en-US" sz="2400">
                <a:latin typeface="Lucida Sans" panose="020B0602030504020204" pitchFamily="34" charset="0"/>
              </a:rPr>
              <a:t>	</a:t>
            </a:r>
            <a:r>
              <a:rPr lang="en-US" sz="2400" smtClean="0">
                <a:latin typeface="Lucida Sans" panose="020B0602030504020204" pitchFamily="34" charset="0"/>
              </a:rPr>
              <a:t>print("Making ",</a:t>
            </a:r>
            <a:r>
              <a:rPr lang="en-US" sz="2400">
                <a:latin typeface="Lucida Sans" panose="020B0602030504020204" pitchFamily="34" charset="0"/>
              </a:rPr>
              <a:t> </a:t>
            </a:r>
            <a:r>
              <a:rPr lang="en-US" sz="2400" smtClean="0">
                <a:latin typeface="Lucida Sans" panose="020B0602030504020204" pitchFamily="34" charset="0"/>
              </a:rPr>
              <a:t>coffeeChoice)</a:t>
            </a:r>
          </a:p>
          <a:p>
            <a:pPr lvl="0"/>
            <a:endParaRPr lang="en-US" sz="2400">
              <a:latin typeface="Lucida Sans" panose="020B0602030504020204" pitchFamily="34" charset="0"/>
            </a:endParaRPr>
          </a:p>
          <a:p>
            <a:pPr lvl="0"/>
            <a:r>
              <a:rPr lang="en-US" sz="2400" smtClean="0">
                <a:latin typeface="Lucida Sans" panose="020B0602030504020204" pitchFamily="34" charset="0"/>
              </a:rPr>
              <a:t>def drinkCoffee():</a:t>
            </a:r>
          </a:p>
          <a:p>
            <a:r>
              <a:rPr lang="en-US" sz="2400">
                <a:latin typeface="Lucida Sans" panose="020B0602030504020204" pitchFamily="34" charset="0"/>
              </a:rPr>
              <a:t>	print</a:t>
            </a:r>
            <a:r>
              <a:rPr lang="en-US" sz="2400" smtClean="0">
                <a:latin typeface="Lucida Sans" panose="020B0602030504020204" pitchFamily="34" charset="0"/>
              </a:rPr>
              <a:t>("Enjoy your coffee")</a:t>
            </a:r>
          </a:p>
          <a:p>
            <a:r>
              <a:rPr lang="en-US" sz="2400">
                <a:latin typeface="Lucida Sans" panose="020B0602030504020204" pitchFamily="34" charset="0"/>
              </a:rPr>
              <a:t>	</a:t>
            </a:r>
            <a:r>
              <a:rPr lang="en-US" sz="2400" smtClean="0">
                <a:latin typeface="Lucida Sans" panose="020B0602030504020204" pitchFamily="34" charset="0"/>
              </a:rPr>
              <a:t>return "I need a pee"</a:t>
            </a:r>
            <a:endParaRPr lang="en-US" sz="2400">
              <a:latin typeface="Lucida Sans" panose="020B0602030504020204" pitchFamily="34" charset="0"/>
            </a:endParaRPr>
          </a:p>
          <a:p>
            <a:pPr lvl="0"/>
            <a:endParaRPr lang="en-US" sz="2400" smtClean="0">
              <a:latin typeface="Lucida Sans" panose="020B0602030504020204" pitchFamily="34" charset="0"/>
            </a:endParaRPr>
          </a:p>
          <a:p>
            <a:pPr lvl="0"/>
            <a:r>
              <a:rPr lang="en-US" sz="2400" smtClean="0">
                <a:latin typeface="Lucida Sans" panose="020B0602030504020204" pitchFamily="34" charset="0"/>
              </a:rPr>
              <a:t>def writeSomeCode(soFar):</a:t>
            </a:r>
          </a:p>
          <a:p>
            <a:pPr lvl="0"/>
            <a:r>
              <a:rPr lang="en-US" sz="2400">
                <a:latin typeface="Lucida Sans" panose="020B0602030504020204" pitchFamily="34" charset="0"/>
              </a:rPr>
              <a:t>	</a:t>
            </a:r>
            <a:r>
              <a:rPr lang="en-US" sz="2400" smtClean="0">
                <a:latin typeface="Lucida Sans" panose="020B0602030504020204" pitchFamily="34" charset="0"/>
              </a:rPr>
              <a:t>soFar += "£$%^</a:t>
            </a:r>
            <a:r>
              <a:rPr lang="en-US" sz="2400">
                <a:latin typeface="Lucida Sans" panose="020B0602030504020204" pitchFamily="34" charset="0"/>
              </a:rPr>
              <a:t>KJHFG</a:t>
            </a:r>
            <a:r>
              <a:rPr lang="en-US" sz="2400" smtClean="0">
                <a:latin typeface="Lucida Sans" panose="020B0602030504020204" pitchFamily="34" charset="0"/>
              </a:rPr>
              <a:t>"</a:t>
            </a:r>
          </a:p>
          <a:p>
            <a:pPr lvl="0"/>
            <a:r>
              <a:rPr lang="en-US" sz="2400">
                <a:latin typeface="Lucida Sans" panose="020B0602030504020204" pitchFamily="34" charset="0"/>
              </a:rPr>
              <a:t>	</a:t>
            </a:r>
            <a:r>
              <a:rPr lang="en-US" sz="2400" smtClean="0">
                <a:latin typeface="Lucida Sans" panose="020B0602030504020204" pitchFamily="34" charset="0"/>
              </a:rPr>
              <a:t>return soFar</a:t>
            </a:r>
            <a:endParaRPr lang="en-US" sz="2400">
              <a:latin typeface="Lucida Sans" panose="020B0602030504020204" pitchFamily="34" charset="0"/>
            </a:endParaRPr>
          </a:p>
          <a:p>
            <a:endParaRPr lang="en-GB" sz="240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15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Repeat...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8000" y="2316526"/>
            <a:ext cx="810564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smtClean="0"/>
              <a:t># your def's...</a:t>
            </a:r>
          </a:p>
          <a:p>
            <a:endParaRPr lang="en-GB" sz="2400" smtClean="0"/>
          </a:p>
          <a:p>
            <a:r>
              <a:rPr lang="en-GB" sz="2400" smtClean="0"/>
              <a:t>code </a:t>
            </a:r>
            <a:r>
              <a:rPr lang="en-GB" sz="2400"/>
              <a:t>= ""</a:t>
            </a:r>
          </a:p>
          <a:p>
            <a:r>
              <a:rPr lang="en-GB" sz="2400"/>
              <a:t>while (len(code) &lt; 100):</a:t>
            </a:r>
          </a:p>
          <a:p>
            <a:r>
              <a:rPr lang="en-GB" sz="2400"/>
              <a:t>    makeCoffee("Americano")</a:t>
            </a:r>
          </a:p>
          <a:p>
            <a:r>
              <a:rPr lang="en-GB" sz="2400"/>
              <a:t>    print(drinkCoffee())</a:t>
            </a:r>
          </a:p>
          <a:p>
            <a:r>
              <a:rPr lang="en-GB" sz="2400"/>
              <a:t>    code = writeSomeCode(code)</a:t>
            </a:r>
          </a:p>
          <a:p>
            <a:r>
              <a:rPr lang="en-GB" sz="2400"/>
              <a:t>    print("")</a:t>
            </a:r>
          </a:p>
          <a:p>
            <a:r>
              <a:rPr lang="en-GB" sz="2400"/>
              <a:t/>
            </a:r>
            <a:br>
              <a:rPr lang="en-GB" sz="2400"/>
            </a:br>
            <a:r>
              <a:rPr lang="en-GB" sz="2400"/>
              <a:t>print(code)</a:t>
            </a:r>
          </a:p>
        </p:txBody>
      </p:sp>
    </p:spTree>
    <p:extLst>
      <p:ext uri="{BB962C8B-B14F-4D97-AF65-F5344CB8AC3E}">
        <p14:creationId xmlns:p14="http://schemas.microsoft.com/office/powerpoint/2010/main" val="86830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6264</TotalTime>
  <Words>46</Words>
  <Application>Microsoft Office PowerPoint</Application>
  <PresentationFormat>On-screen Show (4:3)</PresentationFormat>
  <Paragraphs>42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Waveform</vt:lpstr>
      <vt:lpstr>A Programmer: turns coffee into code</vt:lpstr>
      <vt:lpstr>Have a bash</vt:lpstr>
      <vt:lpstr>Define a Function</vt:lpstr>
      <vt:lpstr>Have an argument</vt:lpstr>
      <vt:lpstr>Repeat...</vt:lpstr>
    </vt:vector>
  </TitlesOfParts>
  <Company>Edinburgh Napier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CSN07101 Computer Systems 1</dc:title>
  <dc:creator>Elias Ekonomou</dc:creator>
  <cp:lastModifiedBy>Stephen</cp:lastModifiedBy>
  <cp:revision>445</cp:revision>
  <dcterms:created xsi:type="dcterms:W3CDTF">2015-09-16T15:47:45Z</dcterms:created>
  <dcterms:modified xsi:type="dcterms:W3CDTF">2022-05-23T16:50:33Z</dcterms:modified>
</cp:coreProperties>
</file>