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7"/>
  </p:notesMasterIdLst>
  <p:sldIdLst>
    <p:sldId id="643" r:id="rId2"/>
    <p:sldId id="644" r:id="rId3"/>
    <p:sldId id="648" r:id="rId4"/>
    <p:sldId id="649" r:id="rId5"/>
    <p:sldId id="65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hates spagetti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Independent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704528"/>
            <a:ext cx="77863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smtClean="0">
                <a:latin typeface="Lucida Sans" panose="020B0602030504020204" pitchFamily="34" charset="0"/>
              </a:rPr>
              <a:t>Only coffee_machine imports other component files</a:t>
            </a:r>
          </a:p>
          <a:p>
            <a:pPr lvl="0"/>
            <a:endParaRPr lang="en-US" sz="2800" smtClean="0">
              <a:latin typeface="Lucida Sans" panose="020B0602030504020204" pitchFamily="34" charset="0"/>
            </a:endParaRPr>
          </a:p>
          <a:p>
            <a:pPr lvl="0"/>
            <a:r>
              <a:rPr lang="en-US" sz="2800" smtClean="0">
                <a:latin typeface="Lucida Sans" panose="020B0602030504020204" pitchFamily="34" charset="0"/>
              </a:rPr>
              <a:t>Components don't talk to each other</a:t>
            </a:r>
            <a:endParaRPr lang="en-US" sz="2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Passing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404" y="2620552"/>
            <a:ext cx="82233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mtClean="0">
                <a:latin typeface="Lucida Sans" panose="020B0602030504020204" pitchFamily="34" charset="0"/>
              </a:rPr>
              <a:t>State_machine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ucida Sans" panose="020B0602030504020204" pitchFamily="34" charset="0"/>
              </a:rPr>
              <a:t>P</a:t>
            </a:r>
            <a:r>
              <a:rPr lang="en-US" sz="3200" smtClean="0">
                <a:latin typeface="Lucida Sans" panose="020B0602030504020204" pitchFamily="34" charset="0"/>
              </a:rPr>
              <a:t>asses arguments to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Receives values back from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Changes state when necessary</a:t>
            </a:r>
            <a:endParaRPr lang="en-US" sz="3200" smtClean="0">
              <a:latin typeface="Lucida Sans" panose="020B0602030504020204" pitchFamily="34" charset="0"/>
            </a:endParaRPr>
          </a:p>
          <a:p>
            <a:pPr lvl="0"/>
            <a:endParaRPr lang="en-US" sz="32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 Is Responsible?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556660"/>
            <a:ext cx="8637831" cy="2975007"/>
          </a:xfrm>
        </p:spPr>
        <p:txBody>
          <a:bodyPr>
            <a:normAutofit/>
          </a:bodyPr>
          <a:lstStyle/>
          <a:p>
            <a:r>
              <a:rPr lang="en-US" dirty="0" smtClean="0"/>
              <a:t>What responsibilities does </a:t>
            </a:r>
            <a:r>
              <a:rPr lang="en-US" smtClean="0"/>
              <a:t>each </a:t>
            </a:r>
            <a:r>
              <a:rPr lang="en-US" smtClean="0"/>
              <a:t>component </a:t>
            </a:r>
            <a:r>
              <a:rPr lang="en-US" smtClean="0"/>
              <a:t>have</a:t>
            </a:r>
            <a:r>
              <a:rPr lang="en-US" smtClean="0"/>
              <a:t>?</a:t>
            </a:r>
          </a:p>
          <a:p>
            <a:r>
              <a:rPr lang="en-GB"/>
              <a:t>Who is responsible for</a:t>
            </a:r>
            <a:endParaRPr lang="en-US" dirty="0" smtClean="0"/>
          </a:p>
          <a:p>
            <a:pPr lvl="1"/>
            <a:r>
              <a:rPr lang="en-GB" smtClean="0"/>
              <a:t>Refilling </a:t>
            </a:r>
            <a:r>
              <a:rPr lang="en-GB" dirty="0" smtClean="0"/>
              <a:t>the storage-tanks?</a:t>
            </a:r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the recipe for each coffee-type?</a:t>
            </a:r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which types the machine can offer?</a:t>
            </a:r>
          </a:p>
          <a:p>
            <a:pPr lvl="1"/>
            <a:r>
              <a:rPr lang="en-GB" smtClean="0"/>
              <a:t>Checking </a:t>
            </a:r>
            <a:r>
              <a:rPr lang="en-GB" dirty="0" smtClean="0"/>
              <a:t>the ingredient </a:t>
            </a:r>
            <a:r>
              <a:rPr lang="en-GB" smtClean="0"/>
              <a:t>stocks</a:t>
            </a:r>
            <a:r>
              <a:rPr lang="en-GB" smtClean="0"/>
              <a:t>?</a:t>
            </a:r>
          </a:p>
          <a:p>
            <a:pPr lvl="1"/>
            <a:r>
              <a:rPr lang="en-GB" smtClean="0">
                <a:solidFill>
                  <a:schemeClr val="tx1"/>
                </a:solidFill>
                <a:latin typeface="Lucida Sans" panose="020B0602030504020204" pitchFamily="34" charset="0"/>
              </a:rPr>
              <a:t>...</a:t>
            </a:r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UI responsible for?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155427"/>
            <a:ext cx="8637831" cy="3807926"/>
          </a:xfrm>
        </p:spPr>
        <p:txBody>
          <a:bodyPr>
            <a:normAutofit/>
          </a:bodyPr>
          <a:lstStyle/>
          <a:p>
            <a:r>
              <a:rPr lang="en-GB" dirty="0" smtClean="0"/>
              <a:t>Asking for input</a:t>
            </a:r>
          </a:p>
          <a:p>
            <a:r>
              <a:rPr lang="en-GB" dirty="0" smtClean="0"/>
              <a:t>Giving helpful prompts</a:t>
            </a:r>
          </a:p>
          <a:p>
            <a:r>
              <a:rPr lang="en-GB" dirty="0" smtClean="0"/>
              <a:t>Checking for valid input</a:t>
            </a:r>
          </a:p>
          <a:p>
            <a:r>
              <a:rPr lang="en-GB" dirty="0"/>
              <a:t>Checking for </a:t>
            </a:r>
            <a:r>
              <a:rPr lang="en-GB" dirty="0" smtClean="0"/>
              <a:t>in-range input</a:t>
            </a:r>
          </a:p>
          <a:p>
            <a:r>
              <a:rPr lang="en-GB" dirty="0" smtClean="0"/>
              <a:t>Returning the answer</a:t>
            </a:r>
          </a:p>
          <a:p>
            <a:r>
              <a:rPr lang="en-GB" dirty="0" smtClean="0"/>
              <a:t>Reporting problems</a:t>
            </a:r>
          </a:p>
          <a:p>
            <a:r>
              <a:rPr lang="en-GB" dirty="0" smtClean="0"/>
              <a:t>Knowing what coffee-types are called?</a:t>
            </a:r>
          </a:p>
          <a:p>
            <a:r>
              <a:rPr lang="en-GB" dirty="0"/>
              <a:t>Knowing what coffee-types </a:t>
            </a:r>
            <a:r>
              <a:rPr lang="en-GB" dirty="0" smtClean="0"/>
              <a:t>are available?</a:t>
            </a:r>
            <a:endParaRPr lang="en-GB" dirty="0"/>
          </a:p>
          <a:p>
            <a:pPr lvl="1"/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6647</TotalTime>
  <Words>104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A Programmer: hates spagetti</vt:lpstr>
      <vt:lpstr>Independent components</vt:lpstr>
      <vt:lpstr>Passing Messages</vt:lpstr>
      <vt:lpstr> Who Is Responsible?</vt:lpstr>
      <vt:lpstr> What is the UI responsible for?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462</cp:revision>
  <dcterms:created xsi:type="dcterms:W3CDTF">2015-09-16T15:47:45Z</dcterms:created>
  <dcterms:modified xsi:type="dcterms:W3CDTF">2022-05-23T17:56:55Z</dcterms:modified>
</cp:coreProperties>
</file>