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643" r:id="rId2"/>
    <p:sldId id="638" r:id="rId3"/>
    <p:sldId id="646" r:id="rId4"/>
    <p:sldId id="644" r:id="rId5"/>
    <p:sldId id="656" r:id="rId6"/>
    <p:sldId id="657" r:id="rId7"/>
    <p:sldId id="6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>
        <p:scale>
          <a:sx n="66" d="100"/>
          <a:sy n="66" d="100"/>
        </p:scale>
        <p:origin x="-2598" y="-10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needs an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</a:t>
            </a:r>
            <a:r>
              <a:rPr lang="en-US" smtClean="0"/>
              <a:t>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Visual Studio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2225662"/>
            <a:ext cx="86378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Lucida Sans" panose="020B0602030504020204" pitchFamily="34" charset="0"/>
              </a:rPr>
              <a:t>Default install VSC</a:t>
            </a:r>
          </a:p>
          <a:p>
            <a:r>
              <a:rPr lang="en-GB" sz="2400" dirty="0" smtClean="0">
                <a:latin typeface="Lucida Sans" panose="020B0602030504020204" pitchFamily="34" charset="0"/>
              </a:rPr>
              <a:t>Install Extensions:</a:t>
            </a:r>
          </a:p>
          <a:p>
            <a:pPr lvl="1"/>
            <a:r>
              <a:rPr lang="en-GB" sz="2400" smtClean="0">
                <a:latin typeface="Lucida Sans" panose="020B0602030504020204" pitchFamily="34" charset="0"/>
              </a:rPr>
              <a:t>Python</a:t>
            </a:r>
            <a:endParaRPr lang="en-GB" sz="2400" dirty="0" smtClean="0">
              <a:latin typeface="Lucida Sans" panose="020B0602030504020204" pitchFamily="34" charset="0"/>
            </a:endParaRPr>
          </a:p>
          <a:p>
            <a:pPr lvl="1"/>
            <a:r>
              <a:rPr lang="en-GB" sz="2400" dirty="0" smtClean="0">
                <a:latin typeface="Lucida Sans" panose="020B0602030504020204" pitchFamily="34" charset="0"/>
              </a:rPr>
              <a:t>Code Runner</a:t>
            </a:r>
          </a:p>
          <a:p>
            <a:endParaRPr lang="en-GB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95" y="3376868"/>
            <a:ext cx="40481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" y="2088612"/>
            <a:ext cx="3292475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Install Extensions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07326" y="51910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88744" y="5403128"/>
            <a:ext cx="2577445" cy="744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75215" y="3918909"/>
            <a:ext cx="3212446" cy="11175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65814" y="496250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357" y="547774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214" y="394782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2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117" y="3771916"/>
            <a:ext cx="43053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Create a file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" y="1467893"/>
            <a:ext cx="323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725039" y="1838225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320295" y="3347710"/>
            <a:ext cx="2888847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038753" y="4944283"/>
            <a:ext cx="58141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485723" y="5267410"/>
            <a:ext cx="2992433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355594" y="1607551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196" y="312959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1880" y="4376252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14005" y="5046680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79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" y="2652260"/>
            <a:ext cx="7605713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01938" y="3000386"/>
            <a:ext cx="581418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67195" y="4103471"/>
            <a:ext cx="1935662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53937" y="3595471"/>
            <a:ext cx="4344353" cy="3218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8393" y="3879679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1076" y="3331123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7479" y="2701486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95" y="2658359"/>
            <a:ext cx="4252913" cy="252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Configure 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4418" y="4581497"/>
            <a:ext cx="2265811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27329" y="2520468"/>
            <a:ext cx="712782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42" y="4085522"/>
            <a:ext cx="52482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4134990" y="5267981"/>
            <a:ext cx="4754427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393" y="239225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442" y="4453284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587" y="5065315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3" y="2641264"/>
            <a:ext cx="5235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280131" y="2641264"/>
            <a:ext cx="98855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188580" y="3173598"/>
            <a:ext cx="1897599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086180" y="3525501"/>
            <a:ext cx="2182508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76382" y="2464825"/>
            <a:ext cx="18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1. F9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795" y="1871823"/>
            <a:ext cx="3545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2: drop-down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8687" y="3397288"/>
            <a:ext cx="55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3</a:t>
            </a:r>
            <a:endParaRPr lang="en-GB" sz="4400" b="1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1" y="4618038"/>
            <a:ext cx="4457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3986065" y="5009217"/>
            <a:ext cx="3198506" cy="5130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104864" y="5805714"/>
            <a:ext cx="506362" cy="411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6236</TotalTime>
  <Words>51</Words>
  <Application>Microsoft Office PowerPoint</Application>
  <PresentationFormat>On-screen Show (4:3)</PresentationFormat>
  <Paragraphs>33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A Programmer: needs an IDE</vt:lpstr>
      <vt:lpstr>Visual Studio Code</vt:lpstr>
      <vt:lpstr>Install Extensions</vt:lpstr>
      <vt:lpstr>Create a file</vt:lpstr>
      <vt:lpstr>Run</vt:lpstr>
      <vt:lpstr>Configure Debug</vt:lpstr>
      <vt:lpstr>Debug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440</cp:revision>
  <dcterms:created xsi:type="dcterms:W3CDTF">2015-09-16T15:47:45Z</dcterms:created>
  <dcterms:modified xsi:type="dcterms:W3CDTF">2022-05-22T17:00:00Z</dcterms:modified>
</cp:coreProperties>
</file>