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6"/>
  </p:notesMasterIdLst>
  <p:sldIdLst>
    <p:sldId id="643" r:id="rId2"/>
    <p:sldId id="644" r:id="rId3"/>
    <p:sldId id="645" r:id="rId4"/>
    <p:sldId id="64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2" autoAdjust="0"/>
    <p:restoredTop sz="91928" autoAdjust="0"/>
  </p:normalViewPr>
  <p:slideViewPr>
    <p:cSldViewPr snapToGrid="0" snapToObjects="1">
      <p:cViewPr>
        <p:scale>
          <a:sx n="66" d="100"/>
          <a:sy n="66" d="100"/>
        </p:scale>
        <p:origin x="-2646" y="-10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2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0125-7AA2-BF47-9592-BD0EA1380ED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47E9-43C9-0F4F-9379-1746571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Programmer: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is DRY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073423"/>
          </a:xfrm>
        </p:spPr>
        <p:txBody>
          <a:bodyPr>
            <a:normAutofit/>
          </a:bodyPr>
          <a:lstStyle/>
          <a:p>
            <a:r>
              <a:rPr lang="en-US" smtClean="0"/>
              <a:t>Python 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DRY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000" y="2825826"/>
            <a:ext cx="8105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smtClean="0">
                <a:latin typeface="Lucida Sans" panose="020B0602030504020204" pitchFamily="34" charset="0"/>
              </a:rPr>
              <a:t>Design a machine to make the coffee</a:t>
            </a:r>
          </a:p>
        </p:txBody>
      </p:sp>
    </p:spTree>
    <p:extLst>
      <p:ext uri="{BB962C8B-B14F-4D97-AF65-F5344CB8AC3E}">
        <p14:creationId xmlns:p14="http://schemas.microsoft.com/office/powerpoint/2010/main" val="184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Specification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5" y="1906354"/>
            <a:ext cx="863783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smtClean="0">
                <a:latin typeface="Lucida Sans" panose="020B0602030504020204" pitchFamily="34" charset="0"/>
              </a:rPr>
              <a:t>Requirements: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Different drink-types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	e.g. Americano, Mocca, Espresso, Tea, Hot Choc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Take cash payment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	and give change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Manage internal ingredient-hoppers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	Request refills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Record transactions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	Write to a file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	Save and retrieve machine-state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Polite user interface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	Via buttons or web-app</a:t>
            </a:r>
            <a:endParaRPr lang="en-US" sz="2400">
              <a:latin typeface="Lucida Sans" panose="020B0602030504020204" pitchFamily="34" charset="0"/>
            </a:endParaRPr>
          </a:p>
          <a:p>
            <a:endParaRPr lang="en-GB" sz="24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Diagrams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8000" y="2825826"/>
            <a:ext cx="81056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smtClean="0">
                <a:latin typeface="Lucida Sans" panose="020B0602030504020204" pitchFamily="34" charset="0"/>
              </a:rPr>
              <a:t>UML</a:t>
            </a:r>
          </a:p>
          <a:p>
            <a:pPr lvl="0"/>
            <a:r>
              <a:rPr lang="en-US" sz="2400" smtClean="0">
                <a:latin typeface="Lucida Sans" panose="020B0602030504020204" pitchFamily="34" charset="0"/>
              </a:rPr>
              <a:t>Flow / Sequence</a:t>
            </a:r>
          </a:p>
          <a:p>
            <a:pPr lvl="0"/>
            <a:r>
              <a:rPr lang="en-US" sz="2400" smtClean="0">
                <a:latin typeface="Lucida Sans" panose="020B0602030504020204" pitchFamily="34" charset="0"/>
              </a:rPr>
              <a:t>State</a:t>
            </a:r>
          </a:p>
          <a:p>
            <a:pPr lvl="0"/>
            <a:r>
              <a:rPr lang="en-US" sz="2400" smtClean="0">
                <a:latin typeface="Lucida Sans" panose="020B0602030504020204" pitchFamily="34" charset="0"/>
              </a:rPr>
              <a:t>Component</a:t>
            </a:r>
          </a:p>
          <a:p>
            <a:pPr lvl="0"/>
            <a:endParaRPr lang="en-US" sz="2400">
              <a:latin typeface="Lucida Sans" panose="020B0602030504020204" pitchFamily="34" charset="0"/>
            </a:endParaRPr>
          </a:p>
          <a:p>
            <a:pPr lvl="0"/>
            <a:r>
              <a:rPr lang="en-US" sz="2400" smtClean="0">
                <a:latin typeface="Lucida Sans" panose="020B0602030504020204" pitchFamily="34" charset="0"/>
              </a:rPr>
              <a:t>Share ideas and expertise</a:t>
            </a:r>
          </a:p>
          <a:p>
            <a:pPr lvl="0"/>
            <a:endParaRPr lang="en-US" sz="2400">
              <a:latin typeface="Lucida Sans" panose="020B0602030504020204" pitchFamily="34" charset="0"/>
            </a:endParaRPr>
          </a:p>
          <a:p>
            <a:pPr lvl="0"/>
            <a:r>
              <a:rPr lang="en-US" sz="2400" smtClean="0">
                <a:latin typeface="Lucida Sans" panose="020B0602030504020204" pitchFamily="34" charset="0"/>
              </a:rPr>
              <a:t>Upload docs to git</a:t>
            </a:r>
            <a:endParaRPr lang="en-US" sz="2400" smtClean="0">
              <a:latin typeface="Lucida Sans" panose="020B0602030504020204" pitchFamily="34" charset="0"/>
            </a:endParaRPr>
          </a:p>
          <a:p>
            <a:pPr lvl="0"/>
            <a:endParaRPr lang="en-US" sz="240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15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6284</TotalTime>
  <Words>34</Words>
  <Application>Microsoft Office PowerPoint</Application>
  <PresentationFormat>On-screen Show (4:3)</PresentationFormat>
  <Paragraphs>29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Waveform</vt:lpstr>
      <vt:lpstr>A Programmer: is DRY</vt:lpstr>
      <vt:lpstr>DRY</vt:lpstr>
      <vt:lpstr>Specification</vt:lpstr>
      <vt:lpstr>Diagrams</vt:lpstr>
    </vt:vector>
  </TitlesOfParts>
  <Company>Edinburgh Napier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CSN07101 Computer Systems 1</dc:title>
  <dc:creator>Elias Ekonomou</dc:creator>
  <cp:lastModifiedBy>Stephen</cp:lastModifiedBy>
  <cp:revision>447</cp:revision>
  <dcterms:created xsi:type="dcterms:W3CDTF">2015-09-16T15:47:45Z</dcterms:created>
  <dcterms:modified xsi:type="dcterms:W3CDTF">2022-05-22T18:33:29Z</dcterms:modified>
</cp:coreProperties>
</file>