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8"/>
  </p:notesMasterIdLst>
  <p:sldIdLst>
    <p:sldId id="643" r:id="rId2"/>
    <p:sldId id="644" r:id="rId3"/>
    <p:sldId id="648" r:id="rId4"/>
    <p:sldId id="645" r:id="rId5"/>
    <p:sldId id="646" r:id="rId6"/>
    <p:sldId id="64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>
        <p:scale>
          <a:sx n="66" d="100"/>
          <a:sy n="66" d="100"/>
        </p:scale>
        <p:origin x="-2598" y="-10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uses the toolset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Integers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Floats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Booleans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Strings</a:t>
            </a:r>
            <a:endParaRPr lang="en-US" sz="36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In/Out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print(message)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resultStr = input(prompt)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resultVal = int(input(prompt))</a:t>
            </a:r>
            <a:endParaRPr lang="en-US" sz="36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Tuple (1,2,3)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		[1,2,3]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Set		{1,2,3}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Dict		{"a":1, "b":2, "c":3}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Program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if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while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for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match</a:t>
            </a:r>
            <a:endParaRPr lang="en-US" sz="3600">
              <a:latin typeface="Lucida Sans" panose="020B0602030504020204" pitchFamily="34" charset="0"/>
            </a:endParaRPr>
          </a:p>
          <a:p>
            <a:endParaRPr lang="en-GB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886" y="1949886"/>
            <a:ext cx="83378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colon 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  indent</a:t>
            </a:r>
          </a:p>
          <a:p>
            <a:pPr lvl="0"/>
            <a:r>
              <a:rPr lang="en-US" sz="3600">
                <a:latin typeface="Lucida Sans" panose="020B0602030504020204" pitchFamily="34" charset="0"/>
              </a:rPr>
              <a:t> </a:t>
            </a:r>
            <a:r>
              <a:rPr lang="en-US" sz="3600" smtClean="0">
                <a:latin typeface="Lucida Sans" panose="020B0602030504020204" pitchFamily="34" charset="0"/>
              </a:rPr>
              <a:t>  same indent</a:t>
            </a:r>
          </a:p>
          <a:p>
            <a:pPr lvl="0"/>
            <a:endParaRPr lang="en-US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 = functionCall(argA, argB)</a:t>
            </a:r>
          </a:p>
          <a:p>
            <a:pPr lvl="0"/>
            <a:endParaRPr lang="en-US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=,==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+=</a:t>
            </a:r>
            <a:endParaRPr lang="en-US" sz="3600">
              <a:latin typeface="Lucida Sans" panose="020B0602030504020204" pitchFamily="34" charset="0"/>
            </a:endParaRPr>
          </a:p>
          <a:p>
            <a:r>
              <a:rPr lang="en-GB" sz="3600" smtClean="0">
                <a:latin typeface="Lucida Sans" panose="020B0602030504020204" pitchFamily="34" charset="0"/>
              </a:rPr>
              <a:t>and / or / not</a:t>
            </a:r>
            <a:endParaRPr lang="en-GB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6313</TotalTime>
  <Words>59</Words>
  <Application>Microsoft Office PowerPoint</Application>
  <PresentationFormat>On-screen Show (4:3)</PresentationFormat>
  <Paragraphs>36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A Programmer: uses the toolset</vt:lpstr>
      <vt:lpstr>Variables</vt:lpstr>
      <vt:lpstr>In/Out</vt:lpstr>
      <vt:lpstr>Collections</vt:lpstr>
      <vt:lpstr>Program Flow</vt:lpstr>
      <vt:lpstr>Syntax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451</cp:revision>
  <dcterms:created xsi:type="dcterms:W3CDTF">2015-09-16T15:47:45Z</dcterms:created>
  <dcterms:modified xsi:type="dcterms:W3CDTF">2022-05-22T19:02:41Z</dcterms:modified>
</cp:coreProperties>
</file>