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1"/>
  </p:notesMasterIdLst>
  <p:sldIdLst>
    <p:sldId id="643" r:id="rId2"/>
    <p:sldId id="644" r:id="rId3"/>
    <p:sldId id="645" r:id="rId4"/>
    <p:sldId id="646" r:id="rId5"/>
    <p:sldId id="647" r:id="rId6"/>
    <p:sldId id="648" r:id="rId7"/>
    <p:sldId id="649" r:id="rId8"/>
    <p:sldId id="650" r:id="rId9"/>
    <p:sldId id="65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2" autoAdjust="0"/>
    <p:restoredTop sz="91928" autoAdjust="0"/>
  </p:normalViewPr>
  <p:slideViewPr>
    <p:cSldViewPr snapToGrid="0" snapToObjects="1">
      <p:cViewPr varScale="1">
        <p:scale>
          <a:sx n="106" d="100"/>
          <a:sy n="106" d="100"/>
        </p:scale>
        <p:origin x="162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copies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Copy doesn't copy!!!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314" y="2825826"/>
            <a:ext cx="77863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myList = [1,2,3]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copyList = myList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print(id(myList))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print(id(copyList))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print("oops!")</a:t>
            </a: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/>
              <a:t>S</a:t>
            </a:r>
            <a:r>
              <a:rPr lang="en-US" smtClean="0"/>
              <a:t>lice might 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314" y="2825826"/>
            <a:ext cx="77863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myList = [1,2,3]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copyList = myList[:]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print(id(myList))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print(id(copyList))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print("Better!")</a:t>
            </a:r>
          </a:p>
        </p:txBody>
      </p:sp>
    </p:spTree>
    <p:extLst>
      <p:ext uri="{BB962C8B-B14F-4D97-AF65-F5344CB8AC3E}">
        <p14:creationId xmlns:p14="http://schemas.microsoft.com/office/powerpoint/2010/main" val="26395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Smaller Slice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8015" y="2291671"/>
            <a:ext cx="77863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 err="1" smtClean="0">
                <a:latin typeface="Lucida Sans" panose="020B0602030504020204" pitchFamily="34" charset="0"/>
              </a:rPr>
              <a:t>myList</a:t>
            </a:r>
            <a:r>
              <a:rPr lang="en-US" sz="3600" dirty="0" smtClean="0">
                <a:latin typeface="Lucida Sans" panose="020B0602030504020204" pitchFamily="34" charset="0"/>
              </a:rPr>
              <a:t> = [1,2,3]</a:t>
            </a:r>
          </a:p>
          <a:p>
            <a:pPr lvl="0"/>
            <a:r>
              <a:rPr lang="en-US" sz="3600" dirty="0" err="1" smtClean="0">
                <a:latin typeface="Lucida Sans" panose="020B0602030504020204" pitchFamily="34" charset="0"/>
              </a:rPr>
              <a:t>copyList</a:t>
            </a:r>
            <a:r>
              <a:rPr lang="en-US" sz="3600" dirty="0" smtClean="0">
                <a:latin typeface="Lucida Sans" panose="020B0602030504020204" pitchFamily="34" charset="0"/>
              </a:rPr>
              <a:t> = </a:t>
            </a:r>
            <a:r>
              <a:rPr lang="en-US" sz="3600" dirty="0" err="1" smtClean="0">
                <a:latin typeface="Lucida Sans" panose="020B0602030504020204" pitchFamily="34" charset="0"/>
              </a:rPr>
              <a:t>myList</a:t>
            </a:r>
            <a:r>
              <a:rPr lang="en-US" sz="3600" dirty="0" smtClean="0">
                <a:latin typeface="Lucida Sans" panose="020B0602030504020204" pitchFamily="34" charset="0"/>
              </a:rPr>
              <a:t>[</a:t>
            </a:r>
            <a:r>
              <a:rPr lang="en-US" sz="3600" dirty="0" err="1" smtClean="0">
                <a:latin typeface="Lucida Sans" panose="020B0602030504020204" pitchFamily="34" charset="0"/>
              </a:rPr>
              <a:t>start:end:step</a:t>
            </a:r>
            <a:r>
              <a:rPr lang="en-US" sz="3600" dirty="0" smtClean="0">
                <a:latin typeface="Lucida Sans" panose="020B0602030504020204" pitchFamily="34" charset="0"/>
              </a:rPr>
              <a:t>]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last = </a:t>
            </a:r>
            <a:r>
              <a:rPr lang="en-US" sz="3600" dirty="0" err="1" smtClean="0">
                <a:latin typeface="Lucida Sans" panose="020B0602030504020204" pitchFamily="34" charset="0"/>
              </a:rPr>
              <a:t>myList</a:t>
            </a:r>
            <a:r>
              <a:rPr lang="en-US" sz="3600" dirty="0" smtClean="0">
                <a:latin typeface="Lucida Sans" panose="020B0602030504020204" pitchFamily="34" charset="0"/>
              </a:rPr>
              <a:t>[-1]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reverse = </a:t>
            </a:r>
            <a:r>
              <a:rPr lang="en-US" sz="3600" dirty="0" err="1" smtClean="0">
                <a:latin typeface="Lucida Sans" panose="020B0602030504020204" pitchFamily="34" charset="0"/>
              </a:rPr>
              <a:t>myList</a:t>
            </a:r>
            <a:r>
              <a:rPr lang="en-US" sz="3600" dirty="0" smtClean="0">
                <a:latin typeface="Lucida Sans" panose="020B0602030504020204" pitchFamily="34" charset="0"/>
              </a:rPr>
              <a:t>[-1:0:-1]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print(reverse, "not all there!")</a:t>
            </a:r>
          </a:p>
          <a:p>
            <a:pPr lvl="0"/>
            <a:r>
              <a:rPr lang="en-US" sz="3600" dirty="0" err="1" smtClean="0">
                <a:latin typeface="Lucida Sans" panose="020B0602030504020204" pitchFamily="34" charset="0"/>
              </a:rPr>
              <a:t>myList.reverse</a:t>
            </a:r>
            <a:r>
              <a:rPr lang="en-US" sz="3600" dirty="0" smtClean="0">
                <a:latin typeface="Lucida Sans" panose="020B0602030504020204" pitchFamily="34" charset="0"/>
              </a:rPr>
              <a:t>()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back = reversed(</a:t>
            </a:r>
            <a:r>
              <a:rPr lang="en-US" sz="3600" dirty="0" err="1" smtClean="0">
                <a:latin typeface="Lucida Sans" panose="020B0602030504020204" pitchFamily="34" charset="0"/>
              </a:rPr>
              <a:t>myList</a:t>
            </a:r>
            <a:r>
              <a:rPr lang="en-US" sz="3600" dirty="0" smtClean="0">
                <a:latin typeface="Lucida Sans" panose="020B0602030504020204" pitchFamily="34" charset="0"/>
              </a:rPr>
              <a:t>)</a:t>
            </a:r>
            <a:endParaRPr lang="en-US" sz="36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Deep Copy for nested collections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314" y="2825826"/>
            <a:ext cx="77863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myList = [1,2,[a,b,c]]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copyList = myList[:]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# only does a "shallow" copy</a:t>
            </a:r>
          </a:p>
          <a:p>
            <a:pPr lvl="0"/>
            <a:endParaRPr lang="en-US" sz="3600">
              <a:latin typeface="Lucida Sans" panose="020B0602030504020204" pitchFamily="34" charset="0"/>
            </a:endParaRP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from copy import deepcopy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copyList = deepcopy(myList)</a:t>
            </a:r>
          </a:p>
        </p:txBody>
      </p:sp>
    </p:spTree>
    <p:extLst>
      <p:ext uri="{BB962C8B-B14F-4D97-AF65-F5344CB8AC3E}">
        <p14:creationId xmlns:p14="http://schemas.microsoft.com/office/powerpoint/2010/main" val="222324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Dictionary Prototype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75" y="2228364"/>
            <a:ext cx="5976937" cy="4234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42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Copy Dictionary – a bit rubbish!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46" y="2596631"/>
            <a:ext cx="7369167" cy="381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6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Write our own type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20" y="2057238"/>
            <a:ext cx="4451480" cy="4596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8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That's more like it!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6" y="3350782"/>
            <a:ext cx="8121775" cy="123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6" y="2693549"/>
            <a:ext cx="7453903" cy="47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61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6661</TotalTime>
  <Words>141</Words>
  <Application>Microsoft Office PowerPoint</Application>
  <PresentationFormat>On-screen Show (4:3)</PresentationFormat>
  <Paragraphs>41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Candara</vt:lpstr>
      <vt:lpstr>Lucida Sans</vt:lpstr>
      <vt:lpstr>Symbol</vt:lpstr>
      <vt:lpstr>Waveform</vt:lpstr>
      <vt:lpstr>A Programmer: copies</vt:lpstr>
      <vt:lpstr>Copy doesn't copy!!!</vt:lpstr>
      <vt:lpstr>Slice might work</vt:lpstr>
      <vt:lpstr>Smaller Slice</vt:lpstr>
      <vt:lpstr>Deep Copy for nested collections</vt:lpstr>
      <vt:lpstr>Dictionary Prototype</vt:lpstr>
      <vt:lpstr>Copy Dictionary – a bit rubbish!</vt:lpstr>
      <vt:lpstr>Write our own type</vt:lpstr>
      <vt:lpstr>That's more like it!</vt:lpstr>
    </vt:vector>
  </TitlesOfParts>
  <Company>Edinburgh Napier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Admin</cp:lastModifiedBy>
  <cp:revision>467</cp:revision>
  <dcterms:created xsi:type="dcterms:W3CDTF">2015-09-16T15:47:45Z</dcterms:created>
  <dcterms:modified xsi:type="dcterms:W3CDTF">2022-05-25T12:42:39Z</dcterms:modified>
</cp:coreProperties>
</file>