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6"/>
  </p:notesMasterIdLst>
  <p:sldIdLst>
    <p:sldId id="643" r:id="rId2"/>
    <p:sldId id="645" r:id="rId3"/>
    <p:sldId id="656" r:id="rId4"/>
    <p:sldId id="6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91928" autoAdjust="0"/>
  </p:normalViewPr>
  <p:slideViewPr>
    <p:cSldViewPr snapToGrid="0" snapToObjects="1">
      <p:cViewPr varScale="1">
        <p:scale>
          <a:sx n="106" d="100"/>
          <a:sy n="106" d="100"/>
        </p:scale>
        <p:origin x="162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3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br>
              <a:rPr lang="en-US" dirty="0" smtClean="0"/>
            </a:br>
            <a:r>
              <a:rPr lang="en-US" dirty="0" smtClean="0"/>
              <a:t>loves tests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86" y="2390115"/>
            <a:ext cx="82767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 each non-trivial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Correct with typical in-range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Correct with </a:t>
            </a:r>
            <a:r>
              <a:rPr lang="en-GB" dirty="0" smtClean="0"/>
              <a:t>edge-case in-range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Correct with edge-case </a:t>
            </a:r>
            <a:r>
              <a:rPr lang="en-GB" dirty="0" smtClean="0"/>
              <a:t>out-of-range </a:t>
            </a:r>
            <a:r>
              <a:rPr lang="en-GB" dirty="0"/>
              <a:t>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Correct with </a:t>
            </a:r>
            <a:r>
              <a:rPr lang="en-GB" dirty="0" smtClean="0"/>
              <a:t>more extreme </a:t>
            </a:r>
            <a:r>
              <a:rPr lang="en-GB" dirty="0"/>
              <a:t>out-of-range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err="1" smtClean="0"/>
              <a:t>TestClass</a:t>
            </a:r>
            <a:r>
              <a:rPr lang="en-GB" dirty="0" smtClean="0"/>
              <a:t> for each function</a:t>
            </a:r>
          </a:p>
          <a:p>
            <a:r>
              <a:rPr lang="en-GB" dirty="0" smtClean="0"/>
              <a:t>member </a:t>
            </a:r>
            <a:r>
              <a:rPr lang="en-GB" dirty="0" err="1" smtClean="0"/>
              <a:t>test_fns</a:t>
            </a:r>
            <a:r>
              <a:rPr lang="en-GB" dirty="0" smtClean="0"/>
              <a:t>(): for each condition to be checked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9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Test-Class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586" y="2104282"/>
            <a:ext cx="74271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b="1" dirty="0">
                <a:latin typeface="Courier New" panose="02070309020205020404" pitchFamily="49" charset="0"/>
              </a:rPr>
              <a:t>class </a:t>
            </a:r>
            <a:r>
              <a:rPr lang="en-GB" sz="2400" b="1" dirty="0" err="1">
                <a:latin typeface="Courier New" panose="02070309020205020404" pitchFamily="49" charset="0"/>
              </a:rPr>
              <a:t>TestFoo</a:t>
            </a:r>
            <a:r>
              <a:rPr lang="en-GB" sz="2400" b="1" dirty="0">
                <a:latin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GB" sz="2400" b="1" dirty="0" smtClean="0">
                <a:latin typeface="Courier New" panose="02070309020205020404" pitchFamily="49" charset="0"/>
              </a:rPr>
              <a:t>   </a:t>
            </a:r>
            <a:r>
              <a:rPr lang="en-GB" sz="2400" b="1" dirty="0" err="1" smtClean="0">
                <a:latin typeface="Courier New" panose="02070309020205020404" pitchFamily="49" charset="0"/>
              </a:rPr>
              <a:t>def</a:t>
            </a:r>
            <a:r>
              <a:rPr lang="en-GB" sz="2400" b="1" dirty="0" smtClean="0">
                <a:latin typeface="Courier New" panose="02070309020205020404" pitchFamily="49" charset="0"/>
              </a:rPr>
              <a:t> </a:t>
            </a:r>
            <a:r>
              <a:rPr lang="en-GB" sz="2400" b="1" dirty="0" err="1" smtClean="0">
                <a:latin typeface="Courier New" panose="02070309020205020404" pitchFamily="49" charset="0"/>
              </a:rPr>
              <a:t>test_inRange</a:t>
            </a:r>
            <a:r>
              <a:rPr lang="en-GB" sz="2400" b="1" dirty="0" smtClean="0">
                <a:latin typeface="Courier New" panose="02070309020205020404" pitchFamily="49" charset="0"/>
              </a:rPr>
              <a:t>(s</a:t>
            </a:r>
            <a:r>
              <a:rPr lang="en-GB" sz="2400" b="1" dirty="0">
                <a:latin typeface="Courier New" panose="02070309020205020404" pitchFamily="49" charset="0"/>
              </a:rPr>
              <a:t>):</a:t>
            </a:r>
          </a:p>
          <a:p>
            <a:pPr>
              <a:spcBef>
                <a:spcPct val="0"/>
              </a:spcBef>
            </a:pPr>
            <a:r>
              <a:rPr lang="en-GB" sz="2400" b="1" dirty="0" smtClean="0">
                <a:latin typeface="Courier New" panose="02070309020205020404" pitchFamily="49" charset="0"/>
              </a:rPr>
              <a:t>      assert foo(10) </a:t>
            </a:r>
            <a:r>
              <a:rPr lang="en-GB" sz="2400" b="1" dirty="0">
                <a:latin typeface="Courier New" panose="02070309020205020404" pitchFamily="49" charset="0"/>
              </a:rPr>
              <a:t>== </a:t>
            </a:r>
            <a:r>
              <a:rPr lang="en-GB" sz="2400" b="1" dirty="0" smtClean="0">
                <a:latin typeface="Courier New" panose="02070309020205020404" pitchFamily="49" charset="0"/>
              </a:rPr>
              <a:t>20</a:t>
            </a:r>
            <a:endParaRPr lang="en-GB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GB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GB" sz="2400" b="1" dirty="0" smtClean="0">
                <a:latin typeface="Courier New" panose="02070309020205020404" pitchFamily="49" charset="0"/>
              </a:rPr>
              <a:t>   </a:t>
            </a:r>
            <a:r>
              <a:rPr lang="en-GB" sz="2400" b="1" dirty="0" err="1" smtClean="0">
                <a:latin typeface="Courier New" panose="02070309020205020404" pitchFamily="49" charset="0"/>
              </a:rPr>
              <a:t>def</a:t>
            </a:r>
            <a:r>
              <a:rPr lang="en-GB" sz="2400" b="1" dirty="0" smtClean="0">
                <a:latin typeface="Courier New" panose="02070309020205020404" pitchFamily="49" charset="0"/>
              </a:rPr>
              <a:t> </a:t>
            </a:r>
            <a:r>
              <a:rPr lang="en-GB" sz="2400" b="1" dirty="0" err="1" smtClean="0">
                <a:latin typeface="Courier New" panose="02070309020205020404" pitchFamily="49" charset="0"/>
              </a:rPr>
              <a:t>test_edge_inRange</a:t>
            </a:r>
            <a:r>
              <a:rPr lang="en-GB" sz="2400" b="1" dirty="0" smtClean="0">
                <a:latin typeface="Courier New" panose="02070309020205020404" pitchFamily="49" charset="0"/>
              </a:rPr>
              <a:t>(s):</a:t>
            </a:r>
          </a:p>
          <a:p>
            <a:pPr>
              <a:spcBef>
                <a:spcPct val="0"/>
              </a:spcBef>
            </a:pPr>
            <a:r>
              <a:rPr lang="en-GB" sz="2400" b="1" dirty="0" smtClean="0">
                <a:latin typeface="Courier New" panose="02070309020205020404" pitchFamily="49" charset="0"/>
              </a:rPr>
              <a:t>      assert foo(0) </a:t>
            </a:r>
            <a:r>
              <a:rPr lang="en-GB" sz="2400" b="1" dirty="0">
                <a:latin typeface="Courier New" panose="02070309020205020404" pitchFamily="49" charset="0"/>
              </a:rPr>
              <a:t>== </a:t>
            </a:r>
            <a:r>
              <a:rPr lang="en-GB" sz="2400" b="1" dirty="0" smtClean="0">
                <a:latin typeface="Courier New" panose="02070309020205020404" pitchFamily="49" charset="0"/>
              </a:rPr>
              <a:t>0</a:t>
            </a:r>
          </a:p>
          <a:p>
            <a:pPr>
              <a:spcBef>
                <a:spcPct val="0"/>
              </a:spcBef>
            </a:pPr>
            <a:r>
              <a:rPr lang="en-GB" sz="2400" b="1" dirty="0">
                <a:latin typeface="Courier New" panose="02070309020205020404" pitchFamily="49" charset="0"/>
              </a:rPr>
              <a:t>	</a:t>
            </a:r>
            <a:r>
              <a:rPr lang="en-GB" sz="2400" b="1" dirty="0" smtClean="0">
                <a:latin typeface="Courier New" panose="02070309020205020404" pitchFamily="49" charset="0"/>
              </a:rPr>
              <a:t>	 </a:t>
            </a:r>
            <a:r>
              <a:rPr lang="en-GB" sz="2400" b="1" dirty="0" smtClean="0">
                <a:latin typeface="Courier New" panose="02070309020205020404" pitchFamily="49" charset="0"/>
              </a:rPr>
              <a:t>assert foo(100</a:t>
            </a:r>
            <a:r>
              <a:rPr lang="en-GB" sz="2400" b="1" dirty="0">
                <a:latin typeface="Courier New" panose="02070309020205020404" pitchFamily="49" charset="0"/>
              </a:rPr>
              <a:t>) == </a:t>
            </a:r>
            <a:r>
              <a:rPr lang="en-GB" sz="2400" b="1" dirty="0" smtClean="0">
                <a:latin typeface="Courier New" panose="02070309020205020404" pitchFamily="49" charset="0"/>
              </a:rPr>
              <a:t>200</a:t>
            </a:r>
          </a:p>
          <a:p>
            <a:pPr>
              <a:spcBef>
                <a:spcPct val="0"/>
              </a:spcBef>
            </a:pPr>
            <a:endParaRPr lang="en-GB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GB" sz="2400" b="1" dirty="0" smtClean="0">
                <a:latin typeface="Courier New" panose="02070309020205020404" pitchFamily="49" charset="0"/>
              </a:rPr>
              <a:t>   </a:t>
            </a:r>
            <a:r>
              <a:rPr lang="en-GB" sz="2400" b="1" dirty="0" err="1" smtClean="0">
                <a:latin typeface="Courier New" panose="02070309020205020404" pitchFamily="49" charset="0"/>
              </a:rPr>
              <a:t>def</a:t>
            </a:r>
            <a:r>
              <a:rPr lang="en-GB" sz="2400" b="1" dirty="0" smtClean="0">
                <a:latin typeface="Courier New" panose="02070309020205020404" pitchFamily="49" charset="0"/>
              </a:rPr>
              <a:t> </a:t>
            </a:r>
            <a:r>
              <a:rPr lang="en-GB" sz="2400" b="1" dirty="0" err="1" smtClean="0">
                <a:latin typeface="Courier New" panose="02070309020205020404" pitchFamily="49" charset="0"/>
              </a:rPr>
              <a:t>test_edge_outRange</a:t>
            </a:r>
            <a:r>
              <a:rPr lang="en-GB" sz="2400" b="1" dirty="0" smtClean="0">
                <a:latin typeface="Courier New" panose="02070309020205020404" pitchFamily="49" charset="0"/>
              </a:rPr>
              <a:t>(s):</a:t>
            </a:r>
          </a:p>
          <a:p>
            <a:pPr>
              <a:spcBef>
                <a:spcPct val="0"/>
              </a:spcBef>
            </a:pPr>
            <a:r>
              <a:rPr lang="en-GB" sz="2400" b="1" dirty="0" smtClean="0">
                <a:latin typeface="Courier New" panose="02070309020205020404" pitchFamily="49" charset="0"/>
              </a:rPr>
              <a:t>      assert </a:t>
            </a:r>
            <a:r>
              <a:rPr lang="en-GB" sz="2400" b="1" dirty="0">
                <a:latin typeface="Courier New" panose="02070309020205020404" pitchFamily="49" charset="0"/>
              </a:rPr>
              <a:t>foo</a:t>
            </a:r>
            <a:r>
              <a:rPr lang="en-GB" sz="2400" b="1" dirty="0" smtClean="0">
                <a:latin typeface="Courier New" panose="02070309020205020404" pitchFamily="49" charset="0"/>
              </a:rPr>
              <a:t>(-1) </a:t>
            </a:r>
            <a:r>
              <a:rPr lang="en-GB" sz="2400" b="1" dirty="0">
                <a:latin typeface="Courier New" panose="02070309020205020404" pitchFamily="49" charset="0"/>
              </a:rPr>
              <a:t>== 0</a:t>
            </a:r>
          </a:p>
          <a:p>
            <a:pPr>
              <a:spcBef>
                <a:spcPct val="0"/>
              </a:spcBef>
            </a:pPr>
            <a:r>
              <a:rPr lang="en-GB" sz="2400" b="1" dirty="0">
                <a:latin typeface="Courier New" panose="02070309020205020404" pitchFamily="49" charset="0"/>
              </a:rPr>
              <a:t>		 assert </a:t>
            </a:r>
            <a:r>
              <a:rPr lang="en-GB" sz="2400" b="1" dirty="0" smtClean="0">
                <a:latin typeface="Courier New" panose="02070309020205020404" pitchFamily="49" charset="0"/>
              </a:rPr>
              <a:t>foo(101) </a:t>
            </a:r>
            <a:r>
              <a:rPr lang="en-GB" sz="2400" b="1" dirty="0">
                <a:latin typeface="Courier New" panose="02070309020205020404" pitchFamily="49" charset="0"/>
              </a:rPr>
              <a:t>== 200</a:t>
            </a:r>
          </a:p>
          <a:p>
            <a:pPr>
              <a:spcBef>
                <a:spcPct val="0"/>
              </a:spcBef>
            </a:pPr>
            <a:endParaRPr lang="en-GB" sz="2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Make UI Testable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85" y="2867396"/>
            <a:ext cx="8072129" cy="20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6884</TotalTime>
  <Words>75</Words>
  <Application>Microsoft Office PowerPoint</Application>
  <PresentationFormat>On-screen Show (4:3)</PresentationFormat>
  <Paragraphs>28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Candara</vt:lpstr>
      <vt:lpstr>Courier New</vt:lpstr>
      <vt:lpstr>Symbol</vt:lpstr>
      <vt:lpstr>Waveform</vt:lpstr>
      <vt:lpstr>A Programmer: loves tests</vt:lpstr>
      <vt:lpstr>Unit Tests</vt:lpstr>
      <vt:lpstr>Test-Class</vt:lpstr>
      <vt:lpstr>Make UI Testable</vt:lpstr>
    </vt:vector>
  </TitlesOfParts>
  <Company>Edinburgh 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Admin</cp:lastModifiedBy>
  <cp:revision>481</cp:revision>
  <dcterms:created xsi:type="dcterms:W3CDTF">2015-09-16T15:47:45Z</dcterms:created>
  <dcterms:modified xsi:type="dcterms:W3CDTF">2022-05-25T14:43:36Z</dcterms:modified>
</cp:coreProperties>
</file>