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9"/>
  </p:notesMasterIdLst>
  <p:sldIdLst>
    <p:sldId id="643" r:id="rId2"/>
    <p:sldId id="645" r:id="rId3"/>
    <p:sldId id="657" r:id="rId4"/>
    <p:sldId id="656" r:id="rId5"/>
    <p:sldId id="658" r:id="rId6"/>
    <p:sldId id="661" r:id="rId7"/>
    <p:sldId id="6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2" autoAdjust="0"/>
    <p:restoredTop sz="91928" autoAdjust="0"/>
  </p:normalViewPr>
  <p:slideViewPr>
    <p:cSldViewPr snapToGrid="0" snapToObjects="1">
      <p:cViewPr varScale="1">
        <p:scale>
          <a:sx n="82" d="100"/>
          <a:sy n="82" d="100"/>
        </p:scale>
        <p:origin x="-1123" y="-91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220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00125-7AA2-BF47-9592-BD0EA1380ED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A47E9-43C9-0F4F-9379-1746571B2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32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Programmer:</a:t>
            </a:r>
            <a:br>
              <a:rPr lang="en-US" dirty="0" smtClean="0"/>
            </a:br>
            <a:r>
              <a:rPr lang="en-US" dirty="0" smtClean="0"/>
              <a:t>loves tests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556000"/>
            <a:ext cx="6400800" cy="2073423"/>
          </a:xfrm>
        </p:spPr>
        <p:txBody>
          <a:bodyPr>
            <a:normAutofit/>
          </a:bodyPr>
          <a:lstStyle/>
          <a:p>
            <a:r>
              <a:rPr lang="en-US" smtClean="0"/>
              <a:t>Python Programming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726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86" y="2390115"/>
            <a:ext cx="82767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Test each non-trivial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Correct with typical in-range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Correct with </a:t>
            </a:r>
            <a:r>
              <a:rPr lang="en-GB" dirty="0" smtClean="0"/>
              <a:t>edge-case in-range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Correct with edge-case </a:t>
            </a:r>
            <a:r>
              <a:rPr lang="en-GB" dirty="0" smtClean="0"/>
              <a:t>out-of-range </a:t>
            </a:r>
            <a:r>
              <a:rPr lang="en-GB" dirty="0"/>
              <a:t>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Correct with </a:t>
            </a:r>
            <a:r>
              <a:rPr lang="en-GB" dirty="0" smtClean="0"/>
              <a:t>more extreme </a:t>
            </a:r>
            <a:r>
              <a:rPr lang="en-GB" dirty="0"/>
              <a:t>out-of-range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err="1" smtClean="0"/>
              <a:t>TestClass</a:t>
            </a:r>
            <a:r>
              <a:rPr lang="en-GB" dirty="0" smtClean="0"/>
              <a:t> for each function</a:t>
            </a:r>
          </a:p>
          <a:p>
            <a:r>
              <a:rPr lang="en-GB" dirty="0" smtClean="0"/>
              <a:t>member </a:t>
            </a:r>
            <a:r>
              <a:rPr lang="en-GB" dirty="0" err="1" smtClean="0"/>
              <a:t>test_fns</a:t>
            </a:r>
            <a:r>
              <a:rPr lang="en-GB" dirty="0" smtClean="0"/>
              <a:t>(): for each condition to be checked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98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dirty="0" smtClean="0"/>
              <a:t>Make UI Testable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86" y="2755880"/>
            <a:ext cx="8527256" cy="1508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782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dirty="0" smtClean="0"/>
              <a:t>Test-Class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86" y="2029538"/>
            <a:ext cx="7990630" cy="4511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611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Test "main" in root folder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85" y="2648975"/>
            <a:ext cx="8526283" cy="294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9208" y="5822302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smtClean="0"/>
              <a:t>pytest will find all test_nnn.py modules and run them</a:t>
            </a:r>
            <a:endParaRPr lang="en-GB" sz="2400" b="1"/>
          </a:p>
        </p:txBody>
      </p:sp>
    </p:spTree>
    <p:extLst>
      <p:ext uri="{BB962C8B-B14F-4D97-AF65-F5344CB8AC3E}">
        <p14:creationId xmlns:p14="http://schemas.microsoft.com/office/powerpoint/2010/main" val="428335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00" y="2146050"/>
            <a:ext cx="8553124" cy="4208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Fixtures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68148" y="2314008"/>
            <a:ext cx="2509934" cy="438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smtClean="0">
                <a:solidFill>
                  <a:schemeClr val="tx1"/>
                </a:solidFill>
              </a:rPr>
              <a:t>decorate a function</a:t>
            </a:r>
            <a:endParaRPr lang="en-GB" sz="2000" b="1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65918" y="2533277"/>
            <a:ext cx="1502230" cy="84736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666932" y="3280127"/>
            <a:ext cx="1156995" cy="44362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823927" y="2847503"/>
            <a:ext cx="3984169" cy="438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smtClean="0">
                <a:solidFill>
                  <a:schemeClr val="tx1"/>
                </a:solidFill>
              </a:rPr>
              <a:t>provide monkeypatch if needed</a:t>
            </a:r>
            <a:endParaRPr lang="en-GB" sz="2000" b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35690" y="3380639"/>
            <a:ext cx="1884783" cy="438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smtClean="0">
                <a:solidFill>
                  <a:schemeClr val="tx1"/>
                </a:solidFill>
              </a:rPr>
              <a:t>return a value</a:t>
            </a:r>
            <a:endParaRPr lang="en-GB" sz="2000" b="1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413380" y="3599908"/>
            <a:ext cx="1110342" cy="72016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68551" y="4373058"/>
            <a:ext cx="3839545" cy="438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smtClean="0">
                <a:solidFill>
                  <a:schemeClr val="tx1"/>
                </a:solidFill>
              </a:rPr>
              <a:t>name fixture as test argument </a:t>
            </a:r>
            <a:endParaRPr lang="en-GB" sz="2000" b="1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198777" y="4811597"/>
            <a:ext cx="625150" cy="20913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279502" y="5548715"/>
            <a:ext cx="2218352" cy="438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smtClean="0">
                <a:solidFill>
                  <a:schemeClr val="tx1"/>
                </a:solidFill>
              </a:rPr>
              <a:t>use fixture value</a:t>
            </a:r>
            <a:endParaRPr lang="en-GB" sz="2000" b="1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4968551" y="5548715"/>
            <a:ext cx="1149477" cy="17975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84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00" y="2146050"/>
            <a:ext cx="8553124" cy="4208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Mock Global Variables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68147" y="2314008"/>
            <a:ext cx="4581331" cy="438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smtClean="0">
                <a:solidFill>
                  <a:schemeClr val="tx1"/>
                </a:solidFill>
              </a:rPr>
              <a:t>import module name for monkeypatch</a:t>
            </a:r>
            <a:endParaRPr lang="en-GB" sz="2000" b="1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041780" y="2533277"/>
            <a:ext cx="102636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634462" y="2836506"/>
            <a:ext cx="758632" cy="108826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878285" y="3285209"/>
            <a:ext cx="2929813" cy="438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smtClean="0">
                <a:solidFill>
                  <a:schemeClr val="tx1"/>
                </a:solidFill>
              </a:rPr>
              <a:t>name global in quotes</a:t>
            </a:r>
            <a:endParaRPr lang="en-GB" sz="2000" b="1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719665" y="3723748"/>
            <a:ext cx="639147" cy="2010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923313" y="4488858"/>
            <a:ext cx="1884783" cy="438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smtClean="0">
                <a:solidFill>
                  <a:schemeClr val="tx1"/>
                </a:solidFill>
              </a:rPr>
              <a:t>provide value</a:t>
            </a:r>
            <a:endParaRPr lang="en-GB" sz="2000" b="1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701712" y="4250103"/>
            <a:ext cx="104969" cy="36005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25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7208</TotalTime>
  <Words>104</Words>
  <Application>Microsoft Office PowerPoint</Application>
  <PresentationFormat>On-screen Show (4:3)</PresentationFormat>
  <Paragraphs>32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Waveform</vt:lpstr>
      <vt:lpstr>A Programmer: loves tests</vt:lpstr>
      <vt:lpstr>Unit Tests</vt:lpstr>
      <vt:lpstr>Make UI Testable</vt:lpstr>
      <vt:lpstr>Test-Class</vt:lpstr>
      <vt:lpstr>Test "main" in root folder</vt:lpstr>
      <vt:lpstr>Fixtures</vt:lpstr>
      <vt:lpstr>Mock Global Variables</vt:lpstr>
    </vt:vector>
  </TitlesOfParts>
  <Company>Edinburgh Napier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CSN07101 Computer Systems 1</dc:title>
  <dc:creator>Elias Ekonomou</dc:creator>
  <cp:lastModifiedBy>Stephen</cp:lastModifiedBy>
  <cp:revision>488</cp:revision>
  <dcterms:created xsi:type="dcterms:W3CDTF">2015-09-16T15:47:45Z</dcterms:created>
  <dcterms:modified xsi:type="dcterms:W3CDTF">2022-05-25T20:49:35Z</dcterms:modified>
</cp:coreProperties>
</file>