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5"/>
  </p:notesMasterIdLst>
  <p:sldIdLst>
    <p:sldId id="643" r:id="rId2"/>
    <p:sldId id="638" r:id="rId3"/>
    <p:sldId id="646" r:id="rId4"/>
    <p:sldId id="660" r:id="rId5"/>
    <p:sldId id="661" r:id="rId6"/>
    <p:sldId id="659" r:id="rId7"/>
    <p:sldId id="644" r:id="rId8"/>
    <p:sldId id="656" r:id="rId9"/>
    <p:sldId id="657" r:id="rId10"/>
    <p:sldId id="658" r:id="rId11"/>
    <p:sldId id="662" r:id="rId12"/>
    <p:sldId id="663" r:id="rId13"/>
    <p:sldId id="6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 varScale="1">
        <p:scale>
          <a:sx n="106" d="100"/>
          <a:sy n="106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9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7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qacpp/python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meo.digita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br>
              <a:rPr lang="en-US" dirty="0" smtClean="0"/>
            </a:br>
            <a:r>
              <a:rPr lang="en-US" dirty="0" smtClean="0"/>
              <a:t>needs an IDE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3" y="2641264"/>
            <a:ext cx="52355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280131" y="2641264"/>
            <a:ext cx="988556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188580" y="3173598"/>
            <a:ext cx="1897599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086180" y="3525501"/>
            <a:ext cx="2182508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976382" y="2464825"/>
            <a:ext cx="185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1. F9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3795" y="1871823"/>
            <a:ext cx="3545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2: drop-down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8687" y="3397288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1" y="4618038"/>
            <a:ext cx="44577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3986065" y="5009217"/>
            <a:ext cx="3198506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104864" y="5805714"/>
            <a:ext cx="506362" cy="411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Install Python 3.10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916" y="4515803"/>
            <a:ext cx="8047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If version is not 3.10 or higher: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Browser: python.org/downloads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2115846"/>
            <a:ext cx="56388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334502" y="2270544"/>
            <a:ext cx="108820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992990" y="2042023"/>
            <a:ext cx="1032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63485" y="3515132"/>
            <a:ext cx="1672611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236096" y="3342514"/>
            <a:ext cx="1032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Windows env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379093"/>
            <a:ext cx="80475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Start-&gt;"</a:t>
            </a:r>
            <a:r>
              <a:rPr lang="en-US" sz="3600" dirty="0" err="1" smtClean="0">
                <a:latin typeface="Lucida Sans" panose="020B0602030504020204" pitchFamily="34" charset="0"/>
              </a:rPr>
              <a:t>env</a:t>
            </a:r>
            <a:r>
              <a:rPr lang="en-US" sz="3600" dirty="0" smtClean="0">
                <a:latin typeface="Lucida Sans" panose="020B0602030504020204" pitchFamily="34" charset="0"/>
              </a:rPr>
              <a:t>"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Edit </a:t>
            </a:r>
            <a:r>
              <a:rPr lang="en-US" sz="3600" b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system</a:t>
            </a:r>
            <a:r>
              <a:rPr lang="en-US" sz="3600" dirty="0" smtClean="0">
                <a:latin typeface="Lucida Sans" panose="020B0602030504020204" pitchFamily="34" charset="0"/>
              </a:rPr>
              <a:t> path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add path to python 3.10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29" y="4201703"/>
            <a:ext cx="7251446" cy="16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VSC Select Interpreter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127167"/>
            <a:ext cx="8047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View-&gt; Command Pallete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 -&gt;python:Selected Interpreter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10" y="3540190"/>
            <a:ext cx="58832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Visual Studio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5" y="2225662"/>
            <a:ext cx="8637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Lucida Sans" panose="020B0602030504020204" pitchFamily="34" charset="0"/>
              </a:rPr>
              <a:t>Default install VSC</a:t>
            </a:r>
          </a:p>
          <a:p>
            <a:r>
              <a:rPr lang="en-GB" sz="2400" dirty="0" smtClean="0">
                <a:latin typeface="Lucida Sans" panose="020B0602030504020204" pitchFamily="34" charset="0"/>
              </a:rPr>
              <a:t>Install Extensions:</a:t>
            </a:r>
          </a:p>
          <a:p>
            <a:pPr lvl="1"/>
            <a:r>
              <a:rPr lang="en-GB" sz="2400" dirty="0" smtClean="0">
                <a:latin typeface="Lucida Sans" panose="020B0602030504020204" pitchFamily="34" charset="0"/>
              </a:rPr>
              <a:t>Python</a:t>
            </a:r>
          </a:p>
          <a:p>
            <a:pPr lvl="1"/>
            <a:r>
              <a:rPr lang="en-GB" sz="2400" dirty="0" smtClean="0">
                <a:latin typeface="Lucida Sans" panose="020B0602030504020204" pitchFamily="34" charset="0"/>
              </a:rPr>
              <a:t>Code Runner</a:t>
            </a:r>
          </a:p>
          <a:p>
            <a:endParaRPr lang="en-GB" sz="24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95" y="3376868"/>
            <a:ext cx="40481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3" y="2088612"/>
            <a:ext cx="3292475" cy="440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Install Extensions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07326" y="5191025"/>
            <a:ext cx="58141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88744" y="5403128"/>
            <a:ext cx="2577445" cy="744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75215" y="3918909"/>
            <a:ext cx="3212446" cy="11175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65814" y="4962504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357" y="5477745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7214" y="3947822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576" y="4013600"/>
            <a:ext cx="5029200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7" y="2015783"/>
            <a:ext cx="3398837" cy="330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Clone Repository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2192" y="3474833"/>
            <a:ext cx="58141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108711" y="4013600"/>
            <a:ext cx="2586201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224818" y="4365153"/>
            <a:ext cx="2855496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2747" y="3244159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901" y="3923069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3275" y="4126942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7546" y="2714879"/>
            <a:ext cx="418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If git is not already installed: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smtClean="0"/>
              <a:t>select install 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smtClean="0"/>
              <a:t>choose all default options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9362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06" y="3411473"/>
            <a:ext cx="39433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Clone to local folder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46387" y="4649458"/>
            <a:ext cx="2721555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7869" y="2319062"/>
            <a:ext cx="7455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mtClean="0"/>
              <a:t>In file explorer: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b="1" smtClean="0"/>
              <a:t>Open powerpoint presentations</a:t>
            </a: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1721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Materials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2822" y="2468830"/>
            <a:ext cx="68311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Lucida Sans" panose="020B0602030504020204" pitchFamily="34" charset="0"/>
                <a:hlinkClick r:id="rId3"/>
              </a:rPr>
              <a:t>https://gitlab.com/qacpp/python.git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endParaRPr lang="en-GB" sz="2800" dirty="0">
              <a:latin typeface="Lucida Sans" panose="020B0602030504020204" pitchFamily="34" charset="0"/>
            </a:endParaRPr>
          </a:p>
          <a:p>
            <a:r>
              <a:rPr lang="en-GB" sz="2800" smtClean="0">
                <a:latin typeface="Lucida Sans" panose="020B0602030504020204" pitchFamily="34" charset="0"/>
              </a:rPr>
              <a:t>Get official course guide from:</a:t>
            </a:r>
          </a:p>
          <a:p>
            <a:pPr lvl="1"/>
            <a:r>
              <a:rPr lang="en-GB" sz="2800" smtClean="0">
                <a:latin typeface="Lucida Sans" panose="020B0602030504020204" pitchFamily="34" charset="0"/>
                <a:hlinkClick r:id="rId4"/>
              </a:rPr>
              <a:t>https</a:t>
            </a:r>
            <a:r>
              <a:rPr lang="en-GB" sz="2800">
                <a:latin typeface="Lucida Sans" panose="020B0602030504020204" pitchFamily="34" charset="0"/>
                <a:hlinkClick r:id="rId4"/>
              </a:rPr>
              <a:t>://mimeo.digital</a:t>
            </a:r>
            <a:r>
              <a:rPr lang="en-GB" sz="2800" smtClean="0">
                <a:latin typeface="Lucida Sans" panose="020B0602030504020204" pitchFamily="34" charset="0"/>
                <a:hlinkClick r:id="rId4"/>
              </a:rPr>
              <a:t>/</a:t>
            </a:r>
            <a:endParaRPr lang="en-GB" sz="2800" smtClean="0">
              <a:latin typeface="Lucida Sans" panose="020B0602030504020204" pitchFamily="34" charset="0"/>
            </a:endParaRPr>
          </a:p>
          <a:p>
            <a:pPr lvl="1"/>
            <a:r>
              <a:rPr lang="en-GB" sz="2800">
                <a:latin typeface="Lucida Sans" panose="020B0602030504020204" pitchFamily="34" charset="0"/>
              </a:rPr>
              <a:t>C</a:t>
            </a:r>
            <a:r>
              <a:rPr lang="en-GB" sz="2800" smtClean="0">
                <a:latin typeface="Lucida Sans" panose="020B0602030504020204" pitchFamily="34" charset="0"/>
              </a:rPr>
              <a:t>reate account</a:t>
            </a:r>
            <a:endParaRPr lang="en-GB" sz="2800">
              <a:latin typeface="Lucida Sans" panose="020B0602030504020204" pitchFamily="34" charset="0"/>
            </a:endParaRPr>
          </a:p>
          <a:p>
            <a:pPr lvl="1"/>
            <a:r>
              <a:rPr lang="en-GB" sz="2800" smtClean="0">
                <a:latin typeface="Lucida Sans" panose="020B0602030504020204" pitchFamily="34" charset="0"/>
              </a:rPr>
              <a:t>Redeem a Key: GBQ9TPLCTJLU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endParaRPr lang="en-GB" sz="28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17" y="3771916"/>
            <a:ext cx="43053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Open Folder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5" y="1467893"/>
            <a:ext cx="323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725039" y="1838225"/>
            <a:ext cx="58141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320295" y="3347710"/>
            <a:ext cx="2888847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485723" y="5267410"/>
            <a:ext cx="2992433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355594" y="1607551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196" y="3129598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14005" y="5046680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679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8" y="2652260"/>
            <a:ext cx="7605713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01938" y="3000386"/>
            <a:ext cx="581418" cy="321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67195" y="4103471"/>
            <a:ext cx="1935662" cy="321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753937" y="3595471"/>
            <a:ext cx="4344353" cy="321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68393" y="3879679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1076" y="3331123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7479" y="2701486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95" y="2658359"/>
            <a:ext cx="4252913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Configure Debug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14418" y="4581497"/>
            <a:ext cx="2265811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27329" y="2520468"/>
            <a:ext cx="712782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42" y="4085522"/>
            <a:ext cx="52482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4134990" y="5267981"/>
            <a:ext cx="4754427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393" y="2392255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442" y="4453284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8587" y="5065315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6335</TotalTime>
  <Words>148</Words>
  <Application>Microsoft Office PowerPoint</Application>
  <PresentationFormat>On-screen Show (4:3)</PresentationFormat>
  <Paragraphs>67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Candara</vt:lpstr>
      <vt:lpstr>Lucida Sans</vt:lpstr>
      <vt:lpstr>Symbol</vt:lpstr>
      <vt:lpstr>Waveform</vt:lpstr>
      <vt:lpstr>A Programmer: needs an IDE</vt:lpstr>
      <vt:lpstr>Visual Studio Code</vt:lpstr>
      <vt:lpstr>Install Extensions</vt:lpstr>
      <vt:lpstr>Clone Repository</vt:lpstr>
      <vt:lpstr>Clone to local folder</vt:lpstr>
      <vt:lpstr>Materials</vt:lpstr>
      <vt:lpstr>Open Folder</vt:lpstr>
      <vt:lpstr>Run</vt:lpstr>
      <vt:lpstr>Configure Debug</vt:lpstr>
      <vt:lpstr>Debug</vt:lpstr>
      <vt:lpstr>Install Python 3.10</vt:lpstr>
      <vt:lpstr>Windows env variables</vt:lpstr>
      <vt:lpstr>VSC Select Interpreter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Admin</cp:lastModifiedBy>
  <cp:revision>448</cp:revision>
  <dcterms:created xsi:type="dcterms:W3CDTF">2015-09-16T15:47:45Z</dcterms:created>
  <dcterms:modified xsi:type="dcterms:W3CDTF">2022-05-25T07:59:10Z</dcterms:modified>
</cp:coreProperties>
</file>