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4"/>
  </p:notesMasterIdLst>
  <p:sldIdLst>
    <p:sldId id="643" r:id="rId2"/>
    <p:sldId id="645" r:id="rId3"/>
    <p:sldId id="646" r:id="rId4"/>
    <p:sldId id="654" r:id="rId5"/>
    <p:sldId id="647" r:id="rId6"/>
    <p:sldId id="649" r:id="rId7"/>
    <p:sldId id="653" r:id="rId8"/>
    <p:sldId id="650" r:id="rId9"/>
    <p:sldId id="648" r:id="rId10"/>
    <p:sldId id="652" r:id="rId11"/>
    <p:sldId id="655" r:id="rId12"/>
    <p:sldId id="65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encapsulates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/>
              <a:t>L</a:t>
            </a:r>
            <a:r>
              <a:rPr lang="en-US" smtClean="0"/>
              <a:t>imited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00" y="2461915"/>
            <a:ext cx="8298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import some_module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# names in some_module need scoping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some_module.niceFn()</a:t>
            </a:r>
          </a:p>
          <a:p>
            <a:endParaRPr lang="en-US" sz="2800"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other_module import niceFn</a:t>
            </a:r>
            <a:endParaRPr lang="en-US" sz="2800"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niceFn()</a:t>
            </a:r>
          </a:p>
          <a:p>
            <a:r>
              <a:rPr lang="en-US" sz="2800">
                <a:latin typeface="Lucida Sans" panose="020B0602030504020204" pitchFamily="34" charset="0"/>
              </a:rPr>
              <a:t># other names in other_module need scoping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other_module.otherFn()</a:t>
            </a: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Private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900" y="2461915"/>
            <a:ext cx="8298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Python doesn't really do privacy!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The best we can do is prefix _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private to module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a class, private to class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_</a:t>
            </a:r>
            <a:r>
              <a:rPr lang="en-US" sz="2800" smtClean="0">
                <a:latin typeface="Lucida Sans" panose="020B0602030504020204" pitchFamily="34" charset="0"/>
              </a:rPr>
              <a:t>sort_of_private_name = 1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def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_</a:t>
            </a:r>
            <a:r>
              <a:rPr lang="en-US" sz="2800" smtClean="0">
                <a:latin typeface="Lucida Sans" panose="020B0602030504020204" pitchFamily="34" charset="0"/>
              </a:rPr>
              <a:t>sort_of_private_fn():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	pass</a:t>
            </a: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help(yourModule)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2980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This doesn't work in VSC terminal!!!</a:t>
            </a:r>
          </a:p>
          <a:p>
            <a:r>
              <a:rPr lang="en-US" sz="2800">
                <a:latin typeface="Lucida Sans" panose="020B0602030504020204" pitchFamily="34" charset="0"/>
              </a:rPr>
              <a:t>In file-explorer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navigate to your package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Shift-R-Clk-&gt;open cmd/powershell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&gt;python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&gt;&gt;&gt;import yourPackage   &gt;&gt;&gt;help(yourPackage)</a:t>
            </a:r>
            <a:r>
              <a:rPr lang="en-US" sz="2800">
                <a:latin typeface="Lucida Sans" panose="020B0602030504020204" pitchFamily="34" charset="0"/>
              </a:rPr>
              <a:t> </a:t>
            </a:r>
            <a:r>
              <a:rPr lang="en-US" sz="2800" smtClean="0">
                <a:latin typeface="Lucida Sans" panose="020B0602030504020204" pitchFamily="34" charset="0"/>
              </a:rPr>
              <a:t>			(</a:t>
            </a:r>
            <a:r>
              <a:rPr lang="en-US" sz="2800">
                <a:latin typeface="Lucida Sans" panose="020B0602030504020204" pitchFamily="34" charset="0"/>
              </a:rPr>
              <a:t>uses __init__.</a:t>
            </a:r>
            <a:r>
              <a:rPr lang="en-US" sz="2800">
                <a:latin typeface="Lucida Sans" panose="020B0602030504020204" pitchFamily="34" charset="0"/>
              </a:rPr>
              <a:t>py</a:t>
            </a:r>
            <a:r>
              <a:rPr lang="en-US" sz="2800" smtClean="0">
                <a:latin typeface="Lucida Sans" panose="020B0602030504020204" pitchFamily="34" charset="0"/>
              </a:rPr>
              <a:t>)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&gt;&gt;&gt;help(yourPackage.yourModule)</a:t>
            </a:r>
          </a:p>
          <a:p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Scope (</a:t>
            </a:r>
            <a:r>
              <a:rPr lang="en-US">
                <a:latin typeface="Lucida Sans" panose="020B0602030504020204" pitchFamily="34" charset="0"/>
              </a:rPr>
              <a:t>visibility </a:t>
            </a:r>
            <a:r>
              <a:rPr lang="en-US">
                <a:latin typeface="Lucida Sans" panose="020B0602030504020204" pitchFamily="34" charset="0"/>
              </a:rPr>
              <a:t>of </a:t>
            </a:r>
            <a:r>
              <a:rPr lang="en-US" smtClean="0">
                <a:latin typeface="Lucida Sans" panose="020B0602030504020204" pitchFamily="34" charset="0"/>
              </a:rPr>
              <a:t>names)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312626"/>
            <a:ext cx="82980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Module Scope (global)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Names assigned-to outside other scopes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Can be read-from inside functions</a:t>
            </a:r>
            <a:endParaRPr lang="en-US" sz="24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Function 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Names assigned-to inside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Usable after assignment until end of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smtClean="0">
                <a:latin typeface="Lucida Sans" panose="020B0602030504020204" pitchFamily="34" charset="0"/>
              </a:rPr>
              <a:t>If same name as a global, it hides the global</a:t>
            </a:r>
            <a:endParaRPr lang="en-US" sz="24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Modifying Global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312626"/>
            <a:ext cx="82980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Module Scope</a:t>
            </a:r>
          </a:p>
          <a:p>
            <a:pPr lvl="2"/>
            <a:r>
              <a:rPr lang="en-US" sz="2400">
                <a:latin typeface="Lucida Sans" panose="020B0602030504020204" pitchFamily="34" charset="0"/>
              </a:rPr>
              <a:t>myGlobalVar = newValue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In Function Scope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	def myFn():</a:t>
            </a:r>
            <a:endParaRPr lang="en-US" sz="2800" smtClean="0">
              <a:latin typeface="Lucida Sans" panose="020B0602030504020204" pitchFamily="34" charset="0"/>
            </a:endParaRPr>
          </a:p>
          <a:p>
            <a:pPr lvl="2"/>
            <a:r>
              <a:rPr lang="en-US" sz="24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global</a:t>
            </a:r>
            <a:r>
              <a:rPr lang="en-US" sz="2400" smtClean="0">
                <a:latin typeface="Lucida Sans" panose="020B0602030504020204" pitchFamily="34" charset="0"/>
              </a:rPr>
              <a:t> myGlobalVar</a:t>
            </a:r>
          </a:p>
          <a:p>
            <a:pPr lvl="2"/>
            <a:r>
              <a:rPr lang="en-US" sz="2400" smtClean="0">
                <a:latin typeface="Lucida Sans" panose="020B0602030504020204" pitchFamily="34" charset="0"/>
              </a:rPr>
              <a:t>myGlobalVar = newValue</a:t>
            </a:r>
          </a:p>
        </p:txBody>
      </p:sp>
    </p:spTree>
    <p:extLst>
      <p:ext uri="{BB962C8B-B14F-4D97-AF65-F5344CB8AC3E}">
        <p14:creationId xmlns:p14="http://schemas.microsoft.com/office/powerpoint/2010/main" val="23937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SRP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2980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SRP: Single Responsibility Principle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"thing" should only do one thing!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package...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module...</a:t>
            </a:r>
          </a:p>
          <a:p>
            <a:r>
              <a:rPr lang="en-US" sz="2800">
                <a:latin typeface="Lucida Sans" panose="020B0602030504020204" pitchFamily="34" charset="0"/>
              </a:rPr>
              <a:t>	</a:t>
            </a:r>
            <a:r>
              <a:rPr lang="en-US" sz="2800" smtClean="0">
                <a:latin typeface="Lucida Sans" panose="020B0602030504020204" pitchFamily="34" charset="0"/>
              </a:rPr>
              <a:t>Each class...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	Each function...</a:t>
            </a:r>
          </a:p>
          <a:p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5" y="2582201"/>
            <a:ext cx="8298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Python's fancy name for a script_file.py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Start file with: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0" y="3536307"/>
            <a:ext cx="8166225" cy="276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6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Package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5" y="2582201"/>
            <a:ext cx="8298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Python's fancy name for a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Can document SR in __init__.py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99" y="3604981"/>
            <a:ext cx="7475721" cy="277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4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6378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Lucida Sans" panose="020B0602030504020204" pitchFamily="34" charset="0"/>
              </a:rPr>
              <a:t>Does TWO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Lucida Sans" panose="020B0602030504020204" pitchFamily="34" charset="0"/>
              </a:rPr>
              <a:t>Constructs the contents of the module</a:t>
            </a:r>
          </a:p>
          <a:p>
            <a:pPr lvl="2"/>
            <a:r>
              <a:rPr lang="en-US" sz="2400" smtClean="0">
                <a:latin typeface="Lucida Sans" panose="020B0602030504020204" pitchFamily="34" charset="0"/>
              </a:rPr>
              <a:t>and runs any code that is not in a function</a:t>
            </a:r>
            <a:endParaRPr lang="en-US" sz="2800" smtClean="0">
              <a:latin typeface="Lucida Sans" panose="020B0602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mtClean="0">
                <a:latin typeface="Lucida Sans" panose="020B0602030504020204" pitchFamily="34" charset="0"/>
              </a:rPr>
              <a:t>Brings the module name into scope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import's </a:t>
            </a:r>
            <a:r>
              <a:rPr lang="en-US" sz="2800">
                <a:latin typeface="Lucida Sans" panose="020B0602030504020204" pitchFamily="34" charset="0"/>
              </a:rPr>
              <a:t>don't use .py extension</a:t>
            </a:r>
          </a:p>
          <a:p>
            <a:pPr marL="514350" indent="-514350">
              <a:buFont typeface="+mj-lt"/>
              <a:buAutoNum type="arabicPeriod"/>
            </a:pPr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__main__ is NOT a package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106340"/>
            <a:ext cx="8298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The module you "run"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Is the "root", not a "Package"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mtClean="0">
                <a:latin typeface="Lucida Sans" panose="020B0602030504020204" pitchFamily="34" charset="0"/>
              </a:rPr>
              <a:t>All sibling modules are in scope </a:t>
            </a:r>
            <a:endParaRPr lang="en-US" sz="2800" smtClean="0">
              <a:latin typeface="Lucida Sans" panose="020B0602030504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5" y="3429000"/>
            <a:ext cx="5760789" cy="327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175648" y="4994207"/>
            <a:ext cx="3676261" cy="1033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Names from other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452585"/>
            <a:ext cx="86378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Lucida Sans" panose="020B0602030504020204" pitchFamily="34" charset="0"/>
              </a:rPr>
              <a:t>#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r>
              <a:rPr lang="en-US" sz="2800">
                <a:latin typeface="Lucida Sans" panose="020B0602030504020204" pitchFamily="34" charset="0"/>
              </a:rPr>
              <a:t> imports all names in those modules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from </a:t>
            </a:r>
            <a:r>
              <a:rPr lang="en-US" sz="2800">
                <a:latin typeface="Lucida Sans" panose="020B0602030504020204" pitchFamily="34" charset="0"/>
              </a:rPr>
              <a:t>other_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root</a:t>
            </a:r>
            <a:r>
              <a:rPr lang="en-US" sz="2800">
                <a:latin typeface="Lucida Sans" panose="020B0602030504020204" pitchFamily="34" charset="0"/>
              </a:rPr>
              <a:t>_module import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*</a:t>
            </a:r>
            <a:endParaRPr lang="en-US" sz="24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 smtClean="0">
                <a:latin typeface="Lucida Sans" panose="020B0602030504020204" pitchFamily="34" charset="0"/>
              </a:rPr>
              <a:t>from lower_package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  <a:r>
              <a:rPr lang="en-US" sz="2800" smtClean="0">
                <a:latin typeface="Lucida Sans" panose="020B0602030504020204" pitchFamily="34" charset="0"/>
              </a:rPr>
              <a:t>some_module import *</a:t>
            </a:r>
          </a:p>
          <a:p>
            <a:endParaRPr lang="en-US" sz="2800" smtClean="0">
              <a:latin typeface="Lucida Sans" panose="020B0602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Lucida Sans" panose="020B0602030504020204" pitchFamily="34" charset="0"/>
              </a:rPr>
              <a:t>In a package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below root</a:t>
            </a:r>
            <a:r>
              <a:rPr lang="en-US" sz="2800">
                <a:latin typeface="Lucida Sans" panose="020B0602030504020204" pitchFamily="34" charset="0"/>
              </a:rPr>
              <a:t>:</a:t>
            </a:r>
          </a:p>
          <a:p>
            <a:r>
              <a:rPr lang="en-US" sz="2800" smtClean="0">
                <a:latin typeface="Lucida Sans" panose="020B0602030504020204" pitchFamily="34" charset="0"/>
              </a:rPr>
              <a:t>from </a:t>
            </a:r>
            <a:r>
              <a:rPr lang="en-US" sz="2800" b="1">
                <a:solidFill>
                  <a:srgbClr val="FF0000"/>
                </a:solidFill>
                <a:latin typeface="Lucida Sans" panose="020B0602030504020204" pitchFamily="34" charset="0"/>
              </a:rPr>
              <a:t>.</a:t>
            </a:r>
            <a:r>
              <a:rPr lang="en-US" sz="2800">
                <a:latin typeface="Lucida Sans" panose="020B0602030504020204" pitchFamily="34" charset="0"/>
              </a:rPr>
              <a:t>sibling_module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smtClean="0">
                <a:latin typeface="Lucida Sans" panose="020B0602030504020204" pitchFamily="34" charset="0"/>
              </a:rPr>
              <a:t>*	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OK</a:t>
            </a:r>
          </a:p>
          <a:p>
            <a:r>
              <a:rPr lang="en-US" sz="2800">
                <a:latin typeface="Lucida Sans" panose="020B0602030504020204" pitchFamily="34" charset="0"/>
              </a:rPr>
              <a:t>from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..</a:t>
            </a:r>
            <a:r>
              <a:rPr lang="en-US" sz="2800" smtClean="0">
                <a:latin typeface="Lucida Sans" panose="020B0602030504020204" pitchFamily="34" charset="0"/>
              </a:rPr>
              <a:t>parent_module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smtClean="0">
                <a:latin typeface="Lucida Sans" panose="020B0602030504020204" pitchFamily="34" charset="0"/>
              </a:rPr>
              <a:t>*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Poor design</a:t>
            </a:r>
            <a:endParaRPr lang="en-US" sz="28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US" sz="2800">
                <a:latin typeface="Lucida Sans" panose="020B0602030504020204" pitchFamily="34" charset="0"/>
              </a:rPr>
              <a:t>from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...</a:t>
            </a:r>
            <a:r>
              <a:rPr lang="en-US" sz="2800" smtClean="0">
                <a:latin typeface="Lucida Sans" panose="020B0602030504020204" pitchFamily="34" charset="0"/>
              </a:rPr>
              <a:t>grandparent_module </a:t>
            </a:r>
            <a:r>
              <a:rPr lang="en-US" sz="2800">
                <a:latin typeface="Lucida Sans" panose="020B0602030504020204" pitchFamily="34" charset="0"/>
              </a:rPr>
              <a:t>import </a:t>
            </a:r>
            <a:r>
              <a:rPr lang="en-US" sz="2800" smtClean="0">
                <a:latin typeface="Lucida Sans" panose="020B0602030504020204" pitchFamily="34" charset="0"/>
              </a:rPr>
              <a:t>* </a:t>
            </a:r>
            <a:r>
              <a:rPr lang="en-US" sz="2800" b="1" smtClean="0">
                <a:solidFill>
                  <a:srgbClr val="FF0000"/>
                </a:solidFill>
                <a:latin typeface="Lucida Sans" panose="020B0602030504020204" pitchFamily="34" charset="0"/>
              </a:rPr>
              <a:t># Worse!</a:t>
            </a:r>
            <a:endParaRPr lang="en-US" sz="2800" b="1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endParaRPr lang="en-US" sz="2800">
              <a:latin typeface="Lucida Sans" panose="020B0602030504020204" pitchFamily="34" charset="0"/>
            </a:endParaRPr>
          </a:p>
          <a:p>
            <a:endParaRPr lang="en-US" sz="28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6813</TotalTime>
  <Words>277</Words>
  <Application>Microsoft Office PowerPoint</Application>
  <PresentationFormat>On-screen Show (4:3)</PresentationFormat>
  <Paragraphs>90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A Programmer: encapsulates</vt:lpstr>
      <vt:lpstr>Scope (visibility of names)</vt:lpstr>
      <vt:lpstr>Modifying Global Variables</vt:lpstr>
      <vt:lpstr>SRP</vt:lpstr>
      <vt:lpstr>Module</vt:lpstr>
      <vt:lpstr>Package</vt:lpstr>
      <vt:lpstr>import</vt:lpstr>
      <vt:lpstr>__main__ is NOT a package</vt:lpstr>
      <vt:lpstr>Names from other Modules</vt:lpstr>
      <vt:lpstr>Limited Import</vt:lpstr>
      <vt:lpstr>Private Names</vt:lpstr>
      <vt:lpstr>help(yourModule)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475</cp:revision>
  <dcterms:created xsi:type="dcterms:W3CDTF">2015-09-16T15:47:45Z</dcterms:created>
  <dcterms:modified xsi:type="dcterms:W3CDTF">2022-05-24T19:50:44Z</dcterms:modified>
</cp:coreProperties>
</file>