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11"/>
  </p:notesMasterIdLst>
  <p:sldIdLst>
    <p:sldId id="643" r:id="rId2"/>
    <p:sldId id="644" r:id="rId3"/>
    <p:sldId id="645" r:id="rId4"/>
    <p:sldId id="646" r:id="rId5"/>
    <p:sldId id="647" r:id="rId6"/>
    <p:sldId id="648" r:id="rId7"/>
    <p:sldId id="649" r:id="rId8"/>
    <p:sldId id="650" r:id="rId9"/>
    <p:sldId id="65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5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42" autoAdjust="0"/>
    <p:restoredTop sz="91928" autoAdjust="0"/>
  </p:normalViewPr>
  <p:slideViewPr>
    <p:cSldViewPr snapToGrid="0" snapToObjects="1">
      <p:cViewPr varScale="1">
        <p:scale>
          <a:sx n="82" d="100"/>
          <a:sy n="82" d="100"/>
        </p:scale>
        <p:origin x="-1123" y="-91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220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00125-7AA2-BF47-9592-BD0EA1380ED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A47E9-43C9-0F4F-9379-1746571B2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42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5DB9FB3-5BB2-724E-A037-6C88DDC2184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Programmer: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copies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3556000"/>
            <a:ext cx="6400800" cy="2073423"/>
          </a:xfrm>
        </p:spPr>
        <p:txBody>
          <a:bodyPr>
            <a:normAutofit/>
          </a:bodyPr>
          <a:lstStyle/>
          <a:p>
            <a:r>
              <a:rPr lang="en-US" smtClean="0"/>
              <a:t>Python Programming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726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Copy doesn't copy!!!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7314" y="2825826"/>
            <a:ext cx="778633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smtClean="0">
                <a:latin typeface="Lucida Sans" panose="020B0602030504020204" pitchFamily="34" charset="0"/>
              </a:rPr>
              <a:t>myList = [1,2,3]</a:t>
            </a:r>
            <a:endParaRPr lang="en-US" sz="3600" smtClean="0">
              <a:latin typeface="Lucida Sans" panose="020B0602030504020204" pitchFamily="34" charset="0"/>
            </a:endParaRP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copyList = myList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print(id(myList))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print(id(copyList))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print("oops!")</a:t>
            </a:r>
            <a:endParaRPr lang="en-US" sz="3600" smtClean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2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/>
              <a:t>S</a:t>
            </a:r>
            <a:r>
              <a:rPr lang="en-US" smtClean="0"/>
              <a:t>lice might work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7314" y="2825826"/>
            <a:ext cx="778633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smtClean="0">
                <a:latin typeface="Lucida Sans" panose="020B0602030504020204" pitchFamily="34" charset="0"/>
              </a:rPr>
              <a:t>myList = [1,2,3]</a:t>
            </a:r>
            <a:endParaRPr lang="en-US" sz="3600" smtClean="0">
              <a:latin typeface="Lucida Sans" panose="020B0602030504020204" pitchFamily="34" charset="0"/>
            </a:endParaRP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copyList = myList[:]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print(id(myList))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print(id(copyList))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print("Better!")</a:t>
            </a:r>
            <a:endParaRPr lang="en-US" sz="3600" smtClean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59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Smaller S</a:t>
            </a:r>
            <a:r>
              <a:rPr lang="en-US" smtClean="0"/>
              <a:t>lice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7314" y="2825826"/>
            <a:ext cx="778633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smtClean="0">
                <a:latin typeface="Lucida Sans" panose="020B0602030504020204" pitchFamily="34" charset="0"/>
              </a:rPr>
              <a:t>myList = [1,2,3]</a:t>
            </a:r>
            <a:endParaRPr lang="en-US" sz="3600" smtClean="0">
              <a:latin typeface="Lucida Sans" panose="020B0602030504020204" pitchFamily="34" charset="0"/>
            </a:endParaRP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copyList = myList[start:end:step]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last = myList[-1]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reverse = myList[-1:0:-1]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print(reverse, "not all there!")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myList.reverse()</a:t>
            </a:r>
          </a:p>
        </p:txBody>
      </p:sp>
    </p:spTree>
    <p:extLst>
      <p:ext uri="{BB962C8B-B14F-4D97-AF65-F5344CB8AC3E}">
        <p14:creationId xmlns:p14="http://schemas.microsoft.com/office/powerpoint/2010/main" val="394803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Deep Copy for nested collections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7314" y="2825826"/>
            <a:ext cx="778633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smtClean="0">
                <a:latin typeface="Lucida Sans" panose="020B0602030504020204" pitchFamily="34" charset="0"/>
              </a:rPr>
              <a:t>myList = [1,2,[a,b,c]]</a:t>
            </a:r>
            <a:endParaRPr lang="en-US" sz="3600" smtClean="0">
              <a:latin typeface="Lucida Sans" panose="020B0602030504020204" pitchFamily="34" charset="0"/>
            </a:endParaRP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copyList = myList[:]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# only does a "shallow" copy</a:t>
            </a:r>
          </a:p>
          <a:p>
            <a:pPr lvl="0"/>
            <a:endParaRPr lang="en-US" sz="3600">
              <a:latin typeface="Lucida Sans" panose="020B0602030504020204" pitchFamily="34" charset="0"/>
            </a:endParaRP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from copy import deepcopy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copyList = deepcopy(myList)</a:t>
            </a:r>
          </a:p>
        </p:txBody>
      </p:sp>
    </p:spTree>
    <p:extLst>
      <p:ext uri="{BB962C8B-B14F-4D97-AF65-F5344CB8AC3E}">
        <p14:creationId xmlns:p14="http://schemas.microsoft.com/office/powerpoint/2010/main" val="222324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Dictionary Prototype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75" y="2228364"/>
            <a:ext cx="5976937" cy="4234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842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Copy Dictionary – a bit rubbish!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46" y="2596631"/>
            <a:ext cx="7369167" cy="3813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667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Write our own type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20" y="2057238"/>
            <a:ext cx="4451480" cy="4596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683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That's more like it!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86" y="3350782"/>
            <a:ext cx="8121775" cy="1230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86" y="2693549"/>
            <a:ext cx="7453903" cy="47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761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6660</TotalTime>
  <Words>137</Words>
  <Application>Microsoft Office PowerPoint</Application>
  <PresentationFormat>On-screen Show (4:3)</PresentationFormat>
  <Paragraphs>40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Waveform</vt:lpstr>
      <vt:lpstr>A Programmer: copies</vt:lpstr>
      <vt:lpstr>Copy doesn't copy!!!</vt:lpstr>
      <vt:lpstr>Slice might work</vt:lpstr>
      <vt:lpstr>Smaller Slice</vt:lpstr>
      <vt:lpstr>Deep Copy for nested collections</vt:lpstr>
      <vt:lpstr>Dictionary Prototype</vt:lpstr>
      <vt:lpstr>Copy Dictionary – a bit rubbish!</vt:lpstr>
      <vt:lpstr>Write our own type</vt:lpstr>
      <vt:lpstr>That's more like it!</vt:lpstr>
    </vt:vector>
  </TitlesOfParts>
  <Company>Edinburgh Napier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CSN07101 Computer Systems 1</dc:title>
  <dc:creator>Elias Ekonomou</dc:creator>
  <cp:lastModifiedBy>Stephen</cp:lastModifiedBy>
  <cp:revision>466</cp:revision>
  <dcterms:created xsi:type="dcterms:W3CDTF">2015-09-16T15:47:45Z</dcterms:created>
  <dcterms:modified xsi:type="dcterms:W3CDTF">2022-05-24T20:45:47Z</dcterms:modified>
</cp:coreProperties>
</file>