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7"/>
  </p:notesMasterIdLst>
  <p:sldIdLst>
    <p:sldId id="643" r:id="rId2"/>
    <p:sldId id="645" r:id="rId3"/>
    <p:sldId id="656" r:id="rId4"/>
    <p:sldId id="657" r:id="rId5"/>
    <p:sldId id="6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saves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File Writing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216" y="2819506"/>
            <a:ext cx="83508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latin typeface="Courier New" panose="02070309020205020404" pitchFamily="49" charset="0"/>
              </a:rPr>
              <a:t>with open</a:t>
            </a:r>
            <a:r>
              <a:rPr lang="en-GB" sz="2400" b="1">
                <a:latin typeface="Courier New" panose="02070309020205020404" pitchFamily="49" charset="0"/>
              </a:rPr>
              <a:t>(</a:t>
            </a:r>
            <a:r>
              <a:rPr lang="en-GB" sz="2400" b="1" smtClean="0">
                <a:latin typeface="Courier New" panose="02070309020205020404" pitchFamily="49" charset="0"/>
              </a:rPr>
              <a:t>'log.txt</a:t>
            </a:r>
            <a:r>
              <a:rPr lang="en-GB" sz="2400" b="1">
                <a:latin typeface="Courier New" panose="02070309020205020404" pitchFamily="49" charset="0"/>
              </a:rPr>
              <a:t>', </a:t>
            </a:r>
            <a:r>
              <a:rPr lang="en-GB" sz="2400" b="1" smtClean="0">
                <a:latin typeface="Courier New" panose="02070309020205020404" pitchFamily="49" charset="0"/>
              </a:rPr>
              <a:t>'a') </a:t>
            </a:r>
            <a:r>
              <a:rPr lang="en-GB" sz="2400" b="1">
                <a:latin typeface="Courier New" panose="02070309020205020404" pitchFamily="49" charset="0"/>
              </a:rPr>
              <a:t>as </a:t>
            </a:r>
            <a:r>
              <a:rPr lang="en-GB" sz="2400" b="1" smtClean="0">
                <a:latin typeface="Courier New" panose="02070309020205020404" pitchFamily="49" charset="0"/>
              </a:rPr>
              <a:t>log:</a:t>
            </a:r>
            <a:endParaRPr lang="en-GB" sz="2400" b="1">
              <a:latin typeface="Courier New" panose="02070309020205020404" pitchFamily="49" charset="0"/>
            </a:endParaRPr>
          </a:p>
          <a:p>
            <a:pPr defTabSz="739775">
              <a:spcBef>
                <a:spcPct val="0"/>
              </a:spcBef>
            </a:pPr>
            <a:r>
              <a:rPr lang="en-GB" sz="2400" b="1">
                <a:latin typeface="Courier New" panose="02070309020205020404" pitchFamily="49" charset="0"/>
              </a:rPr>
              <a:t>    </a:t>
            </a:r>
            <a:r>
              <a:rPr lang="en-GB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num_chars </a:t>
            </a:r>
            <a:r>
              <a:rPr lang="en-GB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smtClean="0">
                <a:latin typeface="Courier New" panose="02070309020205020404" pitchFamily="49" charset="0"/>
              </a:rPr>
              <a:t>log</a:t>
            </a:r>
            <a:r>
              <a:rPr lang="en-GB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GB" sz="2400" b="1">
                <a:latin typeface="Courier New" panose="02070309020205020404" pitchFamily="49" charset="0"/>
                <a:cs typeface="Courier New" panose="02070309020205020404" pitchFamily="49" charset="0"/>
              </a:rPr>
              <a:t>("Hello\n")	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File Reading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216" y="2819506"/>
            <a:ext cx="7427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b="1">
                <a:latin typeface="Courier New" panose="02070309020205020404" pitchFamily="49" charset="0"/>
              </a:rPr>
              <a:t>with open</a:t>
            </a:r>
            <a:r>
              <a:rPr lang="en-GB" sz="2400" b="1">
                <a:latin typeface="Courier New" panose="02070309020205020404" pitchFamily="49" charset="0"/>
              </a:rPr>
              <a:t>(</a:t>
            </a:r>
            <a:r>
              <a:rPr lang="en-GB" sz="2400" b="1" smtClean="0">
                <a:latin typeface="Courier New" panose="02070309020205020404" pitchFamily="49" charset="0"/>
              </a:rPr>
              <a:t>'log.txt</a:t>
            </a:r>
            <a:r>
              <a:rPr lang="en-GB" sz="2400" b="1">
                <a:latin typeface="Courier New" panose="02070309020205020404" pitchFamily="49" charset="0"/>
              </a:rPr>
              <a:t>', 'r') </a:t>
            </a:r>
            <a:r>
              <a:rPr lang="en-GB" sz="2400" b="1">
                <a:latin typeface="Courier New" panose="02070309020205020404" pitchFamily="49" charset="0"/>
              </a:rPr>
              <a:t>as </a:t>
            </a:r>
            <a:r>
              <a:rPr lang="en-GB" sz="2400" b="1" smtClean="0">
                <a:latin typeface="Courier New" panose="02070309020205020404" pitchFamily="49" charset="0"/>
              </a:rPr>
              <a:t>log:</a:t>
            </a:r>
            <a:endParaRPr lang="en-GB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sz="2400" b="1">
                <a:latin typeface="Courier New" panose="02070309020205020404" pitchFamily="49" charset="0"/>
              </a:rPr>
              <a:t>    for line </a:t>
            </a:r>
            <a:r>
              <a:rPr lang="en-GB" sz="2400" b="1">
                <a:latin typeface="Courier New" panose="02070309020205020404" pitchFamily="49" charset="0"/>
              </a:rPr>
              <a:t>in </a:t>
            </a:r>
            <a:r>
              <a:rPr lang="en-GB" sz="2400" b="1" smtClean="0">
                <a:latin typeface="Courier New" panose="02070309020205020404" pitchFamily="49" charset="0"/>
              </a:rPr>
              <a:t>log:</a:t>
            </a:r>
            <a:endParaRPr lang="en-GB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sz="2400" b="1">
                <a:latin typeface="Courier New" panose="02070309020205020404" pitchFamily="49" charset="0"/>
              </a:rPr>
              <a:t>        print(line, end='')</a:t>
            </a:r>
            <a:endParaRPr lang="en-GB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File Modes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34489" y="2397967"/>
            <a:ext cx="8361642" cy="3940369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40000"/>
              </a:spcBef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latin typeface="Courier New" panose="02070309020205020404" pitchFamily="49" charset="0"/>
              </a:rPr>
              <a:t>	</a:t>
            </a:r>
            <a:r>
              <a:rPr lang="en-GB" sz="2400" b="1" dirty="0"/>
              <a:t>open existing file for read (</a:t>
            </a:r>
            <a:r>
              <a:rPr lang="en-GB" sz="2400" b="1" u="sng" dirty="0"/>
              <a:t>default</a:t>
            </a:r>
            <a:r>
              <a:rPr lang="en-GB" sz="2400" b="1" dirty="0"/>
              <a:t>)</a:t>
            </a:r>
          </a:p>
          <a:p>
            <a:pPr>
              <a:spcBef>
                <a:spcPct val="40000"/>
              </a:spcBef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latin typeface="Courier New" panose="02070309020205020404" pitchFamily="49" charset="0"/>
              </a:rPr>
              <a:t>	</a:t>
            </a:r>
            <a:r>
              <a:rPr lang="en-GB" sz="2400" b="1" dirty="0"/>
              <a:t>open file for write, create or overwrite existing file</a:t>
            </a:r>
          </a:p>
          <a:p>
            <a:pPr>
              <a:spcBef>
                <a:spcPct val="40000"/>
              </a:spcBef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latin typeface="Courier New" panose="02070309020205020404" pitchFamily="49" charset="0"/>
              </a:rPr>
              <a:t>	</a:t>
            </a:r>
            <a:r>
              <a:rPr lang="en-GB" sz="2400" b="1" dirty="0"/>
              <a:t>open file for append, create if does not exist</a:t>
            </a:r>
          </a:p>
          <a:p>
            <a:pPr>
              <a:spcBef>
                <a:spcPct val="40000"/>
              </a:spcBef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	</a:t>
            </a:r>
            <a:r>
              <a:rPr lang="en-GB" sz="2400" b="1" dirty="0">
                <a:cs typeface="Courier New" panose="02070309020205020404" pitchFamily="49" charset="0"/>
              </a:rPr>
              <a:t>create file and open for write, fails if file exists (3.3)</a:t>
            </a:r>
            <a:endParaRPr lang="en-GB" sz="2400" b="1" dirty="0"/>
          </a:p>
          <a:p>
            <a:pPr>
              <a:spcBef>
                <a:spcPct val="40000"/>
              </a:spcBef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latin typeface="Courier New" panose="02070309020205020404" pitchFamily="49" charset="0"/>
              </a:rPr>
              <a:t>	</a:t>
            </a:r>
            <a:r>
              <a:rPr lang="en-GB" sz="2400" b="1" dirty="0"/>
              <a:t>open existing file for read/write</a:t>
            </a:r>
          </a:p>
          <a:p>
            <a:pPr>
              <a:spcBef>
                <a:spcPct val="40000"/>
              </a:spcBef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latin typeface="Courier New" panose="02070309020205020404" pitchFamily="49" charset="0"/>
              </a:rPr>
              <a:t>	</a:t>
            </a:r>
            <a:r>
              <a:rPr lang="en-GB" sz="2400" b="1" dirty="0"/>
              <a:t>create &amp; truncate file for read/write</a:t>
            </a:r>
            <a:endParaRPr lang="en-GB" sz="2400" b="1" dirty="0">
              <a:latin typeface="Courier New" pitchFamily="49" charset="0"/>
            </a:endParaRPr>
          </a:p>
          <a:p>
            <a:pPr>
              <a:spcBef>
                <a:spcPct val="40000"/>
              </a:spcBef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b="1" dirty="0">
                <a:latin typeface="Courier New" panose="02070309020205020404" pitchFamily="49" charset="0"/>
              </a:rPr>
              <a:t>	</a:t>
            </a:r>
            <a:r>
              <a:rPr lang="en-GB" sz="2400" b="1" dirty="0"/>
              <a:t>create &amp; append file for read/write</a:t>
            </a:r>
            <a:endParaRPr lang="en-GB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7" y="2057400"/>
            <a:ext cx="7314519" cy="455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Save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6836</TotalTime>
  <Words>53</Words>
  <Application>Microsoft Office PowerPoint</Application>
  <PresentationFormat>On-screen Show (4:3)</PresentationFormat>
  <Paragraphs>22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A Programmer: saves</vt:lpstr>
      <vt:lpstr>File Writing</vt:lpstr>
      <vt:lpstr>File Reading</vt:lpstr>
      <vt:lpstr>File Modes</vt:lpstr>
      <vt:lpstr>Save Objects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477</cp:revision>
  <dcterms:created xsi:type="dcterms:W3CDTF">2015-09-16T15:47:45Z</dcterms:created>
  <dcterms:modified xsi:type="dcterms:W3CDTF">2022-05-24T20:13:40Z</dcterms:modified>
</cp:coreProperties>
</file>