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0"/>
  </p:notesMasterIdLst>
  <p:sldIdLst>
    <p:sldId id="643" r:id="rId2"/>
    <p:sldId id="638" r:id="rId3"/>
    <p:sldId id="646" r:id="rId4"/>
    <p:sldId id="644" r:id="rId5"/>
    <p:sldId id="656" r:id="rId6"/>
    <p:sldId id="657" r:id="rId7"/>
    <p:sldId id="658" r:id="rId8"/>
    <p:sldId id="6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67" d="100"/>
          <a:sy n="67" d="100"/>
        </p:scale>
        <p:origin x="78" y="1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qacpp/python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br>
              <a:rPr lang="en-US" dirty="0" smtClean="0"/>
            </a:br>
            <a:r>
              <a:rPr lang="en-US" dirty="0" smtClean="0"/>
              <a:t>needs an IDE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Visual Studio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2225662"/>
            <a:ext cx="8637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Lucida Sans" panose="020B0602030504020204" pitchFamily="34" charset="0"/>
              </a:rPr>
              <a:t>Default install VSC</a:t>
            </a:r>
          </a:p>
          <a:p>
            <a:r>
              <a:rPr lang="en-GB" sz="2400" dirty="0" smtClean="0">
                <a:latin typeface="Lucida Sans" panose="020B0602030504020204" pitchFamily="34" charset="0"/>
              </a:rPr>
              <a:t>Install Extensions:</a:t>
            </a:r>
          </a:p>
          <a:p>
            <a:pPr lvl="1"/>
            <a:r>
              <a:rPr lang="en-GB" sz="2400" dirty="0" smtClean="0">
                <a:latin typeface="Lucida Sans" panose="020B0602030504020204" pitchFamily="34" charset="0"/>
              </a:rPr>
              <a:t>Python</a:t>
            </a:r>
          </a:p>
          <a:p>
            <a:pPr lvl="1"/>
            <a:r>
              <a:rPr lang="en-GB" sz="2400" dirty="0" smtClean="0">
                <a:latin typeface="Lucida Sans" panose="020B0602030504020204" pitchFamily="34" charset="0"/>
              </a:rPr>
              <a:t>Code Runner</a:t>
            </a:r>
          </a:p>
          <a:p>
            <a:endParaRPr lang="en-GB" sz="24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95" y="3376868"/>
            <a:ext cx="40481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3" y="2088612"/>
            <a:ext cx="3292475" cy="440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Install Extensions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07326" y="5191025"/>
            <a:ext cx="58141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88744" y="5403128"/>
            <a:ext cx="2577445" cy="744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75215" y="3918909"/>
            <a:ext cx="3212446" cy="11175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65814" y="4962504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357" y="5477745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7214" y="3947822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17" y="3771916"/>
            <a:ext cx="43053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Create a file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5" y="1467893"/>
            <a:ext cx="323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725039" y="1838225"/>
            <a:ext cx="58141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320295" y="3347710"/>
            <a:ext cx="2888847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038753" y="4944283"/>
            <a:ext cx="58141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485723" y="5267410"/>
            <a:ext cx="2992433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355594" y="1607551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196" y="3129598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1880" y="4376252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14005" y="5046680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679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8" y="2652260"/>
            <a:ext cx="7605713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01938" y="3000386"/>
            <a:ext cx="581418" cy="321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67195" y="4103471"/>
            <a:ext cx="1935662" cy="321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753937" y="3595471"/>
            <a:ext cx="4344353" cy="321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68393" y="3879679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1076" y="3331123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7479" y="2701486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95" y="2658359"/>
            <a:ext cx="4252913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Configure Debug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14418" y="4581497"/>
            <a:ext cx="2265811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27329" y="2520468"/>
            <a:ext cx="712782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42" y="4085522"/>
            <a:ext cx="52482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4134990" y="5267981"/>
            <a:ext cx="4754427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393" y="2392255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442" y="4453284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8587" y="5065315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3" y="2641264"/>
            <a:ext cx="52355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280131" y="2641264"/>
            <a:ext cx="988556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188580" y="3173598"/>
            <a:ext cx="1897599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086180" y="3525501"/>
            <a:ext cx="2182508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976382" y="2464825"/>
            <a:ext cx="185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1. F9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3795" y="1871823"/>
            <a:ext cx="3545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2: drop-down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8687" y="3397288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1" y="4618038"/>
            <a:ext cx="44577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3986065" y="5009217"/>
            <a:ext cx="3198506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104864" y="5805714"/>
            <a:ext cx="506362" cy="411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5459" y="3056659"/>
            <a:ext cx="68311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latin typeface="Lucida Sans" panose="020B0602030504020204" pitchFamily="34" charset="0"/>
                <a:hlinkClick r:id="rId3"/>
              </a:rPr>
              <a:t>https://gitlab.com/qacpp/python.git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endParaRPr lang="en-GB" sz="2800" dirty="0">
              <a:latin typeface="Lucida Sans" panose="020B0602030504020204" pitchFamily="34" charset="0"/>
            </a:endParaRPr>
          </a:p>
          <a:p>
            <a:r>
              <a:rPr lang="en-GB" sz="2800" dirty="0" smtClean="0">
                <a:latin typeface="Lucida Sans" panose="020B0602030504020204" pitchFamily="34" charset="0"/>
              </a:rPr>
              <a:t>Mimeo: GBQ9TPLCTJLU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endParaRPr lang="en-GB" sz="28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6312</TotalTime>
  <Words>59</Words>
  <Application>Microsoft Office PowerPoint</Application>
  <PresentationFormat>On-screen Show (4:3)</PresentationFormat>
  <Paragraphs>38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Candara</vt:lpstr>
      <vt:lpstr>Lucida Sans</vt:lpstr>
      <vt:lpstr>Symbol</vt:lpstr>
      <vt:lpstr>Waveform</vt:lpstr>
      <vt:lpstr>A Programmer: needs an IDE</vt:lpstr>
      <vt:lpstr>Visual Studio Code</vt:lpstr>
      <vt:lpstr>Install Extensions</vt:lpstr>
      <vt:lpstr>Create a file</vt:lpstr>
      <vt:lpstr>Run</vt:lpstr>
      <vt:lpstr>Configure Debug</vt:lpstr>
      <vt:lpstr>Debug</vt:lpstr>
      <vt:lpstr>Clone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Admin</cp:lastModifiedBy>
  <cp:revision>444</cp:revision>
  <dcterms:created xsi:type="dcterms:W3CDTF">2015-09-16T15:47:45Z</dcterms:created>
  <dcterms:modified xsi:type="dcterms:W3CDTF">2022-05-23T08:02:26Z</dcterms:modified>
</cp:coreProperties>
</file>